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32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qsrowel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0C58"/>
    <a:srgbClr val="321060"/>
    <a:srgbClr val="42157D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5AB2A-043B-4995-A4F6-2A8B27C39A93}" type="datetimeFigureOut">
              <a:rPr lang="en-AU" smtClean="0"/>
              <a:pPr/>
              <a:t>5/04/2022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2AD3E-04AC-4442-A69E-B3B88F2A770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6121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56410" y="2492896"/>
            <a:ext cx="3456384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None/>
            </a:pPr>
            <a:r>
              <a:rPr lang="en-AU" sz="4000" b="1" dirty="0">
                <a:solidFill>
                  <a:srgbClr val="8064A2">
                    <a:lumMod val="50000"/>
                  </a:srgbClr>
                </a:solidFill>
                <a:latin typeface="Bodoni MT" pitchFamily="18" charset="0"/>
              </a:rPr>
              <a:t>Name</a:t>
            </a:r>
          </a:p>
          <a:p>
            <a:pPr marL="0" indent="0" defTabSz="914377">
              <a:buNone/>
            </a:pPr>
            <a:r>
              <a:rPr lang="en-AU" sz="2000" dirty="0">
                <a:solidFill>
                  <a:prstClr val="black"/>
                </a:solidFill>
                <a:latin typeface="Calibri"/>
              </a:rPr>
              <a:t>School</a:t>
            </a:r>
          </a:p>
          <a:p>
            <a:pPr marL="0" indent="0" defTabSz="914377">
              <a:buNone/>
            </a:pPr>
            <a:r>
              <a:rPr lang="en-AU" sz="2000" dirty="0">
                <a:solidFill>
                  <a:prstClr val="black"/>
                </a:solidFill>
                <a:latin typeface="Calibri"/>
              </a:rPr>
              <a:t>Faculty</a:t>
            </a:r>
          </a:p>
          <a:p>
            <a:pPr marL="0" indent="0" defTabSz="914377">
              <a:buNone/>
            </a:pPr>
            <a:r>
              <a:rPr lang="en-AU" sz="2000" dirty="0">
                <a:solidFill>
                  <a:prstClr val="black"/>
                </a:solidFill>
                <a:latin typeface="Calibri"/>
              </a:rPr>
              <a:t>University</a:t>
            </a:r>
          </a:p>
          <a:p>
            <a:pPr marL="0" indent="0" defTabSz="914377">
              <a:buNone/>
            </a:pPr>
            <a:r>
              <a:rPr lang="en-AU" sz="2000" b="1" i="1" dirty="0">
                <a:solidFill>
                  <a:prstClr val="black"/>
                </a:solidFill>
                <a:latin typeface="Calibri"/>
              </a:rPr>
              <a:t>3MT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088866" cy="86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353471F3B774398C3D0A537C41304" ma:contentTypeVersion="0" ma:contentTypeDescription="Create a new document." ma:contentTypeScope="" ma:versionID="25910f7e112d6b8d7b55e58e57523f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FD611E-81D1-47E4-8B6A-C321226ACC1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B388A27-6587-4696-BF4D-F8A7620E9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EB2E360-BE03-4040-A75D-FD4E2B19A0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</TotalTime>
  <Words>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Bodoni MT</vt:lpstr>
      <vt:lpstr>Calibri</vt:lpstr>
      <vt:lpstr>Custom Design</vt:lpstr>
      <vt:lpstr>PowerPoint Presentation</vt:lpstr>
    </vt:vector>
  </TitlesOfParts>
  <Company>The 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Georgia Poulton</dc:creator>
  <cp:lastModifiedBy>Tania Lerch</cp:lastModifiedBy>
  <cp:revision>259</cp:revision>
  <dcterms:created xsi:type="dcterms:W3CDTF">2011-06-08T05:47:36Z</dcterms:created>
  <dcterms:modified xsi:type="dcterms:W3CDTF">2022-04-05T04:39:42Z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0x010100F90353471F3B774398C3D0A537C41304</vt:lpwstr>
  </property>
</Properties>
</file>