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731" r:id="rId5"/>
  </p:sldMasterIdLst>
  <p:notesMasterIdLst>
    <p:notesMasterId r:id="rId18"/>
  </p:notesMasterIdLst>
  <p:sldIdLst>
    <p:sldId id="257" r:id="rId6"/>
    <p:sldId id="354" r:id="rId7"/>
    <p:sldId id="358" r:id="rId8"/>
    <p:sldId id="356" r:id="rId9"/>
    <p:sldId id="357" r:id="rId10"/>
    <p:sldId id="359" r:id="rId11"/>
    <p:sldId id="360" r:id="rId12"/>
    <p:sldId id="361" r:id="rId13"/>
    <p:sldId id="364" r:id="rId14"/>
    <p:sldId id="362" r:id="rId15"/>
    <p:sldId id="363" r:id="rId16"/>
    <p:sldId id="32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Dein" initials="TD" lastIdx="2" clrIdx="0">
    <p:extLst>
      <p:ext uri="{19B8F6BF-5375-455C-9EA6-DF929625EA0E}">
        <p15:presenceInfo xmlns:p15="http://schemas.microsoft.com/office/powerpoint/2012/main" userId="S-1-5-21-620321403-24207062-1845911597-906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89C2-D4AA-4981-AFFC-5FECD7338176}" type="datetimeFigureOut">
              <a:rPr lang="en-US" smtClean="0"/>
              <a:t>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B032-81B0-4DF5-B052-56CFDD62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AD3E-04AC-4442-A69E-B3B88F2A770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ED8CC-5EEE-4295-A1D0-582D4D9FAC8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25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ED8CC-5EEE-4295-A1D0-582D4D9FAC8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ED8CC-5EEE-4295-A1D0-582D4D9FAC8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2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D8CC-5EEE-4295-A1D0-582D4D9FAC83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25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ED8CC-5EEE-4295-A1D0-582D4D9FAC8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8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ED8CC-5EEE-4295-A1D0-582D4D9FAC8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5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AD3E-04AC-4442-A69E-B3B88F2A770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AD3E-04AC-4442-A69E-B3B88F2A770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9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14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16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54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BBC0-554D-4090-A7DE-3C133567EDB5}" type="datetimeFigureOut">
              <a:rPr lang="en-AU" smtClean="0"/>
              <a:pPr/>
              <a:t>5/04/2022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1376-1409-490C-B7E4-F65F12A9259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1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C-excellence@curtin.edu.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hreeminutethesis.uq.edu.au/resources/3mt-competitor-gui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C-excellence@curtin.edu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hreeminutethesis.uq.edu.au/3mt-video-recording-competitor-gui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eminutethesis.uq.edu.au/about" TargetMode="External"/><Relationship Id="rId7" Type="http://schemas.openxmlformats.org/officeDocument/2006/relationships/hyperlink" Target="https://threeminutethesis.uq.edu.au/3mt-video-recording-competitor-gui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reeminutethesis.uq.edu.au/resources/3mt-competitor-guide" TargetMode="External"/><Relationship Id="rId5" Type="http://schemas.openxmlformats.org/officeDocument/2006/relationships/hyperlink" Target="https://threeminutethesis.uq.edu.au/resources/judging-criteria" TargetMode="External"/><Relationship Id="rId4" Type="http://schemas.openxmlformats.org/officeDocument/2006/relationships/hyperlink" Target="https://threeminutethesis.uq.edu.au/watch-3m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eminutethesis.uq.edu.au/files/4240/3MT%20-%202021%20Judging%20Rubric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C-excellence@curtin.edu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6832"/>
            <a:ext cx="49320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/>
            <a:endParaRPr lang="en-AU" sz="8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/>
            <a:r>
              <a:rPr lang="en-AU" sz="2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80,000 word thesis would take 9 hours to present. Their time limit....</a:t>
            </a:r>
          </a:p>
          <a:p>
            <a:pPr marL="269875"/>
            <a:endParaRPr lang="en-AU" sz="1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/>
            <a:r>
              <a:rPr lang="en-AU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4077072"/>
            <a:ext cx="45720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AU" sz="10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Curtin 3MT 2022</a:t>
            </a:r>
          </a:p>
          <a:p>
            <a:pPr algn="ctr"/>
            <a:endParaRPr lang="en-A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Registrations close 4 July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due 11 July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Heats 15 July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Final 22 July</a:t>
            </a:r>
          </a:p>
          <a:p>
            <a:pPr algn="ctr"/>
            <a:endParaRPr lang="en-AU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1550" y="2240868"/>
            <a:ext cx="6237684" cy="253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7544" y="1214754"/>
            <a:ext cx="5256584" cy="7020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j-ea"/>
                <a:cs typeface="+mj-cs"/>
              </a:rPr>
              <a:t>Submit your Slide – by 11 July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All students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11C84-20D4-4064-AFB1-2FED545AADAB}"/>
              </a:ext>
            </a:extLst>
          </p:cNvPr>
          <p:cNvSpPr txBox="1"/>
          <p:nvPr/>
        </p:nvSpPr>
        <p:spPr>
          <a:xfrm>
            <a:off x="755576" y="2240868"/>
            <a:ext cx="7359724" cy="3699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Email your 3MT slide* to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ROC-excellence@curtin.edu.au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5pm Monday 11 July 2022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Slide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widescreen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format – this is the format that will be used at the live in-person Heats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and Final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name, school and the title of your 3MT slide will sit on an ‘Competitor identifying details slide’ at the 3MT heats and final. 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(Do not put 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name and school on your 3MT slide)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 can include the title of your 3MT on your slide if desired.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See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3MT slide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for rules and suggestions.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7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1550" y="2240868"/>
            <a:ext cx="6237684" cy="253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32212" y="1140716"/>
            <a:ext cx="7359724" cy="1026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j-ea"/>
                <a:cs typeface="+mj-cs"/>
              </a:rPr>
              <a:t>Virtual competitors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Students living outside of metropolitan Perth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11C84-20D4-4064-AFB1-2FED545AADAB}"/>
              </a:ext>
            </a:extLst>
          </p:cNvPr>
          <p:cNvSpPr txBox="1"/>
          <p:nvPr/>
        </p:nvSpPr>
        <p:spPr>
          <a:xfrm>
            <a:off x="755576" y="2265397"/>
            <a:ext cx="73597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Email your </a:t>
            </a:r>
            <a:r>
              <a:rPr lang="en-US" b="1" dirty="0">
                <a:effectLst/>
                <a:ea typeface="Times New Roman" panose="02020603050405020304" pitchFamily="18" charset="0"/>
              </a:rPr>
              <a:t>3MT slide + video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ROC-excellence@curtin.edu.au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5pm Monday 11 July 2022</a:t>
            </a:r>
            <a:endParaRPr lang="en-US" b="1" dirty="0">
              <a:effectLst/>
              <a:ea typeface="Times New Roman" panose="02020603050405020304" pitchFamily="18" charset="0"/>
            </a:endParaRP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ea typeface="Times New Roman" panose="02020603050405020304" pitchFamily="18" charset="0"/>
              </a:rPr>
              <a:t>3MT Slide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Y</a:t>
            </a:r>
            <a:r>
              <a:rPr lang="en-US" dirty="0">
                <a:effectLst/>
                <a:ea typeface="Times New Roman" panose="02020603050405020304" pitchFamily="18" charset="0"/>
              </a:rPr>
              <a:t>our 3MT slide must appear in your video.  If you are including your slide side-by-side with yourself in the video, y</a:t>
            </a:r>
            <a:r>
              <a:rPr lang="en-US" dirty="0">
                <a:ea typeface="Times New Roman" panose="02020603050405020304" pitchFamily="18" charset="0"/>
              </a:rPr>
              <a:t>ou may find a ‘</a:t>
            </a:r>
            <a:r>
              <a:rPr lang="en-US" dirty="0">
                <a:effectLst/>
                <a:ea typeface="Times New Roman" panose="02020603050405020304" pitchFamily="18" charset="0"/>
              </a:rPr>
              <a:t>standard size’ slide will be easier to 'fit' in your video.  You will also need to include an ‘competitor introductory slide’ that is added at the front of your video – example next slide.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endParaRPr lang="en-US" dirty="0"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</a:rPr>
              <a:t>Video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r>
              <a:rPr lang="en-US" dirty="0">
                <a:effectLst/>
                <a:ea typeface="Times New Roman" panose="02020603050405020304" pitchFamily="18" charset="0"/>
              </a:rPr>
              <a:t>To make your video, follow the instructions in the </a:t>
            </a:r>
            <a:r>
              <a:rPr lang="en-US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3MT video recording competitor guide</a:t>
            </a:r>
            <a:r>
              <a:rPr lang="en-US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(includes how to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 your ‘introductory’ slide and your 3MT slide.)  Use a file sharing service to submit your video.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0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56410" y="249289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AU" sz="4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Name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School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Faculty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University</a:t>
            </a:r>
          </a:p>
          <a:p>
            <a:pPr marL="0" indent="0" defTabSz="914377">
              <a:buNone/>
            </a:pPr>
            <a:r>
              <a:rPr lang="en-AU" sz="2000" b="1" i="1" dirty="0">
                <a:solidFill>
                  <a:prstClr val="black"/>
                </a:solidFill>
                <a:latin typeface="Calibri"/>
              </a:rPr>
              <a:t>3MT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088866" cy="86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3538" y="2348880"/>
            <a:ext cx="8262918" cy="3672408"/>
          </a:xfrm>
          <a:prstGeom prst="rect">
            <a:avLst/>
          </a:prstGeom>
        </p:spPr>
        <p:txBody>
          <a:bodyPr/>
          <a:lstStyle/>
          <a:p>
            <a:pPr algn="just" defTabSz="685800"/>
            <a:r>
              <a:rPr lang="en-AU" sz="2000" dirty="0">
                <a:solidFill>
                  <a:prstClr val="black"/>
                </a:solidFill>
                <a:latin typeface="Calibri"/>
              </a:rPr>
              <a:t>Three Minute Thesis (3MT®) celebrates the exciting research conducted by PhD students. Developed by The University of Queensland (UQ), the exercise cultivates students’ academic, presentation, and research communication skills. </a:t>
            </a:r>
          </a:p>
          <a:p>
            <a:pPr algn="just" defTabSz="685800"/>
            <a:endParaRPr lang="en-AU" sz="2000" dirty="0">
              <a:solidFill>
                <a:prstClr val="black"/>
              </a:solidFill>
              <a:latin typeface="Calibri"/>
            </a:endParaRPr>
          </a:p>
          <a:p>
            <a:pPr algn="just" defTabSz="685800"/>
            <a:r>
              <a:rPr lang="en-AU" sz="2000" dirty="0">
                <a:solidFill>
                  <a:prstClr val="black"/>
                </a:solidFill>
                <a:latin typeface="Calibri"/>
              </a:rPr>
              <a:t>The competition supports their capacity to effectively explain their research and its significance in three minutes, in a language appropriate to a non-specialist audience.</a:t>
            </a:r>
          </a:p>
          <a:p>
            <a:pPr algn="just" defTabSz="685800"/>
            <a:endParaRPr lang="en-AU" sz="2000" dirty="0">
              <a:solidFill>
                <a:prstClr val="black"/>
              </a:solidFill>
              <a:latin typeface="Calibri"/>
            </a:endParaRPr>
          </a:p>
          <a:p>
            <a:pPr algn="just" defTabSz="685800"/>
            <a:r>
              <a:rPr lang="en-AU" sz="20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</a:rPr>
              <a:t>3MT competitions are now held in over 900 universities across more than 85 countries worldwide</a:t>
            </a:r>
            <a:endParaRPr lang="en-AU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538" y="1268760"/>
            <a:ext cx="52385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en-AU" sz="3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Competition Overview</a:t>
            </a:r>
          </a:p>
        </p:txBody>
      </p:sp>
    </p:spTree>
    <p:extLst>
      <p:ext uri="{BB962C8B-B14F-4D97-AF65-F5344CB8AC3E}">
        <p14:creationId xmlns:p14="http://schemas.microsoft.com/office/powerpoint/2010/main" val="219587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1550" y="2240868"/>
            <a:ext cx="6237684" cy="253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None/>
              <a:defRPr/>
            </a:pPr>
            <a:endParaRPr lang="en-AU" sz="67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23528" y="1340768"/>
            <a:ext cx="5829300" cy="486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en-AU" sz="3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Competition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11C84-20D4-4064-AFB1-2FED545AADAB}"/>
              </a:ext>
            </a:extLst>
          </p:cNvPr>
          <p:cNvSpPr txBox="1"/>
          <p:nvPr/>
        </p:nvSpPr>
        <p:spPr>
          <a:xfrm>
            <a:off x="521550" y="2240868"/>
            <a:ext cx="7359724" cy="2563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lvl="0" indent="-3600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About 3MT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0" indent="-3600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Watch 3MT presentations from around the world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0" indent="-3600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3MT judging criteria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also section Judging Criteria below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0" indent="-3600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3MT competitor guide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covers 3MT drafting, 3MT slide, 3MT presentation + examples of 3MT presentations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0" indent="-3600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3MT video recording competitor guide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covers 3MT drafting, 3MT slide, 3MT presentation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3MT recording, 3MT submission and examples of 3MT virtual presentations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for students not at Bentley/Perth campus who will be submitting a video entry.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9552" y="2060848"/>
            <a:ext cx="7830870" cy="3708412"/>
          </a:xfrm>
          <a:prstGeom prst="rect">
            <a:avLst/>
          </a:prstGeom>
        </p:spPr>
        <p:txBody>
          <a:bodyPr/>
          <a:lstStyle/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A single static </a:t>
            </a:r>
            <a:r>
              <a:rPr lang="en-AU" sz="1600" dirty="0"/>
              <a:t>PowerPoint slide is permitted (no slide transitions, animations or 'movement' of any description, the slide is to be presented from the beginning of the oration).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No additional electronic media </a:t>
            </a:r>
            <a:r>
              <a:rPr lang="en-AU" sz="1600" dirty="0"/>
              <a:t>(e.g. sound and video files) are permitted.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No additional props </a:t>
            </a:r>
            <a:r>
              <a:rPr lang="en-AU" sz="1600" dirty="0"/>
              <a:t>(e.g. costumes, musical instruments, laboratory equipment) are permitted.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Presentations are limited to 3 minutes maximum </a:t>
            </a:r>
            <a:r>
              <a:rPr lang="en-AU" sz="1600" dirty="0"/>
              <a:t>and competitors exceeding 3 minutes are disqualified.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Presentations are to be spoken word </a:t>
            </a:r>
            <a:r>
              <a:rPr lang="en-AU" sz="1600" dirty="0"/>
              <a:t>(e.g. no poems, raps or songs).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Presentations are to commence from the stage</a:t>
            </a:r>
            <a:r>
              <a:rPr lang="en-AU" sz="1600" dirty="0"/>
              <a:t>. 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AU" sz="1600" b="1" dirty="0"/>
              <a:t>Presentations</a:t>
            </a:r>
            <a:r>
              <a:rPr lang="en-AU" sz="1600" dirty="0"/>
              <a:t> are considered to have commenced when a presenter starts their presentation through </a:t>
            </a:r>
            <a:r>
              <a:rPr lang="en-AU" sz="1600" b="1" dirty="0"/>
              <a:t>movement or speech</a:t>
            </a:r>
            <a:r>
              <a:rPr lang="en-AU" sz="1600" dirty="0"/>
              <a:t>.</a:t>
            </a:r>
          </a:p>
          <a:p>
            <a:pPr marL="540000" indent="-360000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br>
              <a:rPr lang="en-AU" sz="1600" b="1" dirty="0"/>
            </a:br>
            <a:r>
              <a:rPr lang="en-AU" sz="1600" b="1" dirty="0"/>
              <a:t>The decision of the adjudicating panel is final.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7544" y="1340768"/>
            <a:ext cx="3539282" cy="4860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AU" sz="3225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Competition Rules</a:t>
            </a:r>
          </a:p>
        </p:txBody>
      </p:sp>
    </p:spTree>
    <p:extLst>
      <p:ext uri="{BB962C8B-B14F-4D97-AF65-F5344CB8AC3E}">
        <p14:creationId xmlns:p14="http://schemas.microsoft.com/office/powerpoint/2010/main" val="147482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67544" y="1268760"/>
            <a:ext cx="4806534" cy="485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  <a:t>Judging Criteria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296C7EE-7C3C-4BFF-A18B-0E6F2104D67A}"/>
              </a:ext>
            </a:extLst>
          </p:cNvPr>
          <p:cNvSpPr>
            <a:spLocks noGrp="1"/>
          </p:cNvSpPr>
          <p:nvPr/>
        </p:nvSpPr>
        <p:spPr>
          <a:xfrm>
            <a:off x="656565" y="2186862"/>
            <a:ext cx="7830870" cy="43384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AU" sz="2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Comprehension and Content</a:t>
            </a:r>
          </a:p>
          <a:p>
            <a:pPr marL="540000" indent="-360000" defTabSz="6858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</a:rPr>
              <a:t>Presentation provided clear background and significance to the research question</a:t>
            </a:r>
          </a:p>
          <a:p>
            <a:pPr marL="540000" indent="-360000" defTabSz="6858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</a:rPr>
              <a:t>Presentation clearly described the research strategy/design and the results/findings of the research </a:t>
            </a:r>
          </a:p>
          <a:p>
            <a:pPr marL="540000" indent="-360000" defTabSz="6858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</a:rPr>
              <a:t>Presentation clearly described the conclusions, outcomes and impact of the research</a:t>
            </a:r>
            <a:br>
              <a:rPr lang="en-AU" sz="1600" dirty="0">
                <a:solidFill>
                  <a:prstClr val="black"/>
                </a:solidFill>
                <a:latin typeface="Calibri"/>
              </a:rPr>
            </a:br>
            <a:endParaRPr lang="en-AU" sz="1600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buNone/>
            </a:pPr>
            <a:r>
              <a:rPr lang="en-AU" sz="2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Engagement and Communication</a:t>
            </a:r>
          </a:p>
          <a:p>
            <a:pPr marL="540000" indent="-360000" defTabSz="6858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</a:rPr>
              <a:t>The oration was delivered clearly, and the language was appropriate for a non-specialist audience</a:t>
            </a:r>
          </a:p>
          <a:p>
            <a:pPr marL="540000" indent="-360000" defTabSz="6858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</a:rPr>
              <a:t>The PowerPoint slide was well-defined and enhanced the presentation</a:t>
            </a:r>
          </a:p>
          <a:p>
            <a:pPr marL="540000" indent="-360000" defTabSz="68580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</a:rPr>
              <a:t>The presenter conveyed enthusiasm for their research and captured and maintained the audience’s attention</a:t>
            </a:r>
          </a:p>
          <a:p>
            <a:pPr marL="540000" indent="-360000" defTabSz="685800">
              <a:buNone/>
            </a:pPr>
            <a:r>
              <a:rPr lang="en-AU" sz="1600" dirty="0">
                <a:solidFill>
                  <a:prstClr val="black"/>
                </a:solidFill>
                <a:latin typeface="Calibri"/>
                <a:hlinkClick r:id="rId3"/>
              </a:rPr>
              <a:t>Download the 3MT Competition Judging Rubric</a:t>
            </a:r>
            <a:endParaRPr lang="en-AU" sz="1600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buNone/>
            </a:pPr>
            <a:endParaRPr lang="en-AU" sz="1200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buNone/>
            </a:pPr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25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21550" y="1268760"/>
            <a:ext cx="1296591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AU" sz="3000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  <a:t>Prizes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899592" y="1916832"/>
            <a:ext cx="6696261" cy="39604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endParaRPr lang="en-AU" sz="750" b="1" dirty="0">
              <a:solidFill>
                <a:schemeClr val="accent4">
                  <a:lumMod val="50000"/>
                </a:schemeClr>
              </a:solidFill>
              <a:latin typeface="Bodoni MT" pitchFamily="18" charset="0"/>
            </a:endParaRPr>
          </a:p>
          <a:p>
            <a:pPr marL="0" indent="0">
              <a:buNone/>
              <a:defRPr/>
            </a:pPr>
            <a:r>
              <a:rPr lang="en-AU" sz="2000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</a:rPr>
              <a:t>Curtin University Final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Winner:  $800 + Asia-Pacific entry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Runner-up: $400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People’s choice: $200 research grant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Remaining finalists $50</a:t>
            </a:r>
          </a:p>
          <a:p>
            <a:pPr marL="64294" indent="0">
              <a:buClr>
                <a:schemeClr val="accent4">
                  <a:lumMod val="50000"/>
                </a:schemeClr>
              </a:buClr>
              <a:buNone/>
              <a:defRPr/>
            </a:pPr>
            <a:endParaRPr lang="en-AU" sz="750" dirty="0"/>
          </a:p>
          <a:p>
            <a:pPr marL="0" indent="0">
              <a:buClr>
                <a:srgbClr val="92D050"/>
              </a:buClr>
              <a:buNone/>
              <a:defRPr/>
            </a:pPr>
            <a:r>
              <a:rPr lang="en-AU" sz="2000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</a:rPr>
              <a:t>Asia-Pacific Final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Winner:  $5000 research grant 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Runner-up: $2000 research grant</a:t>
            </a:r>
          </a:p>
          <a:p>
            <a:pPr marL="364332" lvl="1" indent="0">
              <a:buClr>
                <a:schemeClr val="accent4">
                  <a:lumMod val="50000"/>
                </a:schemeClr>
              </a:buClr>
              <a:buNone/>
              <a:defRPr/>
            </a:pPr>
            <a:r>
              <a:rPr lang="en-AU" sz="1600" dirty="0"/>
              <a:t>People’s choice: $1000 research grant</a:t>
            </a:r>
          </a:p>
        </p:txBody>
      </p:sp>
    </p:spTree>
    <p:extLst>
      <p:ext uri="{BB962C8B-B14F-4D97-AF65-F5344CB8AC3E}">
        <p14:creationId xmlns:p14="http://schemas.microsoft.com/office/powerpoint/2010/main" val="224032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629562" y="2240868"/>
            <a:ext cx="7830870" cy="399644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“How to deliver your research in 3 minutes”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seminar, online, Wednesday 22 June </a:t>
            </a:r>
            <a:b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(registrations open May)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Group practice session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online, Friday 24 June 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(registrations open May)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Register for Curtin 3MT competition –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Monday</a:t>
            </a: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 July 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(see ‘How to Register’ below)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Slide due date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(+ video if competing virtually) – Monday 11 July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Bentley campus heats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– Friday 15 July, 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times &amp; venue TBC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Bentley campus final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Friday 22 July, 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times &amp; venue TBC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cs typeface="Calibri" panose="020F0502020204030204" pitchFamily="34" charset="0"/>
              </a:rPr>
              <a:t>Due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 date for winner to provide video of their presentation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– Friday 5 August</a:t>
            </a:r>
            <a:endParaRPr lang="en-AU" sz="1800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29562" y="1322766"/>
            <a:ext cx="3539282" cy="4860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AU" sz="3225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349114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39552" y="1268760"/>
            <a:ext cx="4806534" cy="485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  <a:t>Eligibility Criteria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296C7EE-7C3C-4BFF-A18B-0E6F2104D67A}"/>
              </a:ext>
            </a:extLst>
          </p:cNvPr>
          <p:cNvSpPr>
            <a:spLocks noGrp="1"/>
          </p:cNvSpPr>
          <p:nvPr/>
        </p:nvSpPr>
        <p:spPr>
          <a:xfrm>
            <a:off x="755576" y="2204864"/>
            <a:ext cx="7830870" cy="43384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3MT is open to doctoral* research students 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who have passed Milestone 1 and 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who have not/will not have passed their thesis by end of August 2022.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*Masters by research students can enter the Curtin competition. 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A Masters student can place first (as judged by the judging panel) and receive the top monetary prize ($800). 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However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A Masters student is not eligible to represent Curtin in the Asia-Pacific final (UQ rule).  In this circumstance, the highest placed doctoral student will represent Curtin at the Asia Pacific competition.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6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85546" y="1124744"/>
            <a:ext cx="6246694" cy="84224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  <a:t>How to Register – by 4 July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296C7EE-7C3C-4BFF-A18B-0E6F2104D67A}"/>
              </a:ext>
            </a:extLst>
          </p:cNvPr>
          <p:cNvSpPr>
            <a:spLocks noGrp="1"/>
          </p:cNvSpPr>
          <p:nvPr/>
        </p:nvSpPr>
        <p:spPr>
          <a:xfrm>
            <a:off x="827584" y="1772816"/>
            <a:ext cx="783087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To enter the Curtin 3MT competition, 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mail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ROC-excellence@curtin.edu.au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4 July and include the following information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ID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name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Surname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/Mx)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Pronoun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he/his; she/her; they/their)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name for certificate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address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School/enrolling area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3MT talk title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(Short and punchy is better for 3MT - do not use your Thesis title)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Doctoral course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PhD in Psychology)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Confirmation you have passed Milestone 1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received notification from the GRS)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 words - your bio will be used to introduce you at the heats/final)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58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353471F3B774398C3D0A537C41304" ma:contentTypeVersion="0" ma:contentTypeDescription="Create a new document." ma:contentTypeScope="" ma:versionID="25910f7e112d6b8d7b55e58e57523f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3F92F-3BC7-44EB-884C-1EC6BD20BD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38AE3-5993-478E-AD79-D1BA9D05D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62B773-853E-4C34-AC92-0CF629AADAE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1089</Words>
  <Application>Microsoft Office PowerPoint</Application>
  <PresentationFormat>On-screen Show (4:3)</PresentationFormat>
  <Paragraphs>114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Bodoni MT</vt:lpstr>
      <vt:lpstr>Calibri</vt:lpstr>
      <vt:lpstr>Cambria</vt:lpstr>
      <vt:lpstr>Roboto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Judging Criteria</vt:lpstr>
      <vt:lpstr>Prizes</vt:lpstr>
      <vt:lpstr>PowerPoint Presentation</vt:lpstr>
      <vt:lpstr>Eligibility Criteria</vt:lpstr>
      <vt:lpstr>How to Register – by 4 July</vt:lpstr>
      <vt:lpstr>PowerPoint Presentation</vt:lpstr>
      <vt:lpstr>PowerPoint Presentation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Georgia Poulton</dc:creator>
  <cp:lastModifiedBy>Tania Lerch</cp:lastModifiedBy>
  <cp:revision>103</cp:revision>
  <cp:lastPrinted>2017-07-25T02:26:53Z</cp:lastPrinted>
  <dcterms:created xsi:type="dcterms:W3CDTF">2011-05-19T01:51:20Z</dcterms:created>
  <dcterms:modified xsi:type="dcterms:W3CDTF">2022-04-05T05:27:37Z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0x010100F90353471F3B774398C3D0A537C41304</vt:lpwstr>
  </property>
</Properties>
</file>