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26"/>
  </p:notesMasterIdLst>
  <p:handoutMasterIdLst>
    <p:handoutMasterId r:id="rId27"/>
  </p:handoutMasterIdLst>
  <p:sldIdLst>
    <p:sldId id="256"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14" r:id="rId25"/>
  </p:sldIdLst>
  <p:sldSz cx="9144000" cy="6858000" type="screen4x3"/>
  <p:notesSz cx="6805613" cy="9939338"/>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81">
          <p15:clr>
            <a:srgbClr val="A4A3A4"/>
          </p15:clr>
        </p15:guide>
        <p15:guide id="2" pos="295">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46" autoAdjust="0"/>
    <p:restoredTop sz="94737" autoAdjust="0"/>
  </p:normalViewPr>
  <p:slideViewPr>
    <p:cSldViewPr>
      <p:cViewPr varScale="1">
        <p:scale>
          <a:sx n="63" d="100"/>
          <a:sy n="63" d="100"/>
        </p:scale>
        <p:origin x="726" y="72"/>
      </p:cViewPr>
      <p:guideLst>
        <p:guide orient="horz" pos="4081"/>
        <p:guide pos="295"/>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504"/>
    </p:cViewPr>
  </p:sorterViewPr>
  <p:notesViewPr>
    <p:cSldViewPr>
      <p:cViewPr varScale="1">
        <p:scale>
          <a:sx n="80" d="100"/>
          <a:sy n="80" d="100"/>
        </p:scale>
        <p:origin x="-1974" y="-90"/>
      </p:cViewPr>
      <p:guideLst>
        <p:guide orient="horz" pos="3131"/>
        <p:guide pos="2144"/>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259448" cy="664349"/>
          </a:xfrm>
          <a:prstGeom prst="rect">
            <a:avLst/>
          </a:prstGeom>
          <a:noFill/>
          <a:ln w="9525">
            <a:noFill/>
            <a:miter lim="800000"/>
            <a:headEnd/>
            <a:tailEnd/>
          </a:ln>
          <a:effectLst/>
        </p:spPr>
        <p:txBody>
          <a:bodyPr vert="horz" wrap="square" lIns="360000" tIns="360000" rIns="91440" bIns="45720" numCol="1" anchor="t" anchorCtr="0" compatLnSpc="1">
            <a:prstTxWarp prst="textNoShape">
              <a:avLst/>
            </a:prstTxWarp>
          </a:bodyPr>
          <a:lstStyle>
            <a:lvl1pPr>
              <a:defRPr sz="800"/>
            </a:lvl1pPr>
          </a:lstStyle>
          <a:p>
            <a:endParaRPr lang="en-AU"/>
          </a:p>
        </p:txBody>
      </p:sp>
      <p:sp>
        <p:nvSpPr>
          <p:cNvPr id="45059" name="Rectangle 3"/>
          <p:cNvSpPr>
            <a:spLocks noGrp="1" noChangeArrowheads="1"/>
          </p:cNvSpPr>
          <p:nvPr>
            <p:ph type="dt" sz="quarter" idx="1"/>
          </p:nvPr>
        </p:nvSpPr>
        <p:spPr bwMode="auto">
          <a:xfrm>
            <a:off x="3854939" y="0"/>
            <a:ext cx="2949099" cy="664349"/>
          </a:xfrm>
          <a:prstGeom prst="rect">
            <a:avLst/>
          </a:prstGeom>
          <a:noFill/>
          <a:ln w="9525">
            <a:noFill/>
            <a:miter lim="800000"/>
            <a:headEnd/>
            <a:tailEnd/>
          </a:ln>
          <a:effectLst/>
        </p:spPr>
        <p:txBody>
          <a:bodyPr vert="horz" wrap="square" lIns="0" tIns="360000" rIns="360000" bIns="45720" numCol="1" anchor="t" anchorCtr="0" compatLnSpc="1">
            <a:prstTxWarp prst="textNoShape">
              <a:avLst/>
            </a:prstTxWarp>
          </a:bodyPr>
          <a:lstStyle>
            <a:lvl1pPr algn="r">
              <a:defRPr sz="800"/>
            </a:lvl1pPr>
          </a:lstStyle>
          <a:p>
            <a:r>
              <a:rPr lang="en-US" smtClean="0"/>
              <a:t>23 November 2016</a:t>
            </a:r>
            <a:endParaRPr lang="en-AU"/>
          </a:p>
        </p:txBody>
      </p:sp>
      <p:sp>
        <p:nvSpPr>
          <p:cNvPr id="45060" name="Rectangle 4"/>
          <p:cNvSpPr>
            <a:spLocks noGrp="1" noChangeArrowheads="1"/>
          </p:cNvSpPr>
          <p:nvPr>
            <p:ph type="ftr" sz="quarter" idx="2"/>
          </p:nvPr>
        </p:nvSpPr>
        <p:spPr bwMode="auto">
          <a:xfrm>
            <a:off x="0" y="9440646"/>
            <a:ext cx="2949099" cy="496967"/>
          </a:xfrm>
          <a:prstGeom prst="rect">
            <a:avLst/>
          </a:prstGeom>
          <a:noFill/>
          <a:ln w="9525">
            <a:noFill/>
            <a:miter lim="800000"/>
            <a:headEnd/>
            <a:tailEnd/>
          </a:ln>
          <a:effectLst/>
        </p:spPr>
        <p:txBody>
          <a:bodyPr vert="horz" wrap="square" lIns="360000" tIns="0" rIns="0" bIns="360000" numCol="1" anchor="b" anchorCtr="0" compatLnSpc="1">
            <a:prstTxWarp prst="textNoShape">
              <a:avLst/>
            </a:prstTxWarp>
          </a:bodyPr>
          <a:lstStyle>
            <a:lvl1pPr>
              <a:defRPr sz="600"/>
            </a:lvl1pPr>
          </a:lstStyle>
          <a:p>
            <a:endParaRPr lang="en-AU"/>
          </a:p>
        </p:txBody>
      </p:sp>
      <p:sp>
        <p:nvSpPr>
          <p:cNvPr id="45061" name="Rectangle 5"/>
          <p:cNvSpPr>
            <a:spLocks noGrp="1" noChangeArrowheads="1"/>
          </p:cNvSpPr>
          <p:nvPr>
            <p:ph type="sldNum" sz="quarter" idx="3"/>
          </p:nvPr>
        </p:nvSpPr>
        <p:spPr bwMode="auto">
          <a:xfrm>
            <a:off x="5797375" y="9440646"/>
            <a:ext cx="1006664" cy="496967"/>
          </a:xfrm>
          <a:prstGeom prst="rect">
            <a:avLst/>
          </a:prstGeom>
          <a:noFill/>
          <a:ln w="9525">
            <a:noFill/>
            <a:miter lim="800000"/>
            <a:headEnd/>
            <a:tailEnd/>
          </a:ln>
          <a:effectLst/>
        </p:spPr>
        <p:txBody>
          <a:bodyPr vert="horz" wrap="square" lIns="0" tIns="0" rIns="360000" bIns="360000" numCol="1" anchor="b" anchorCtr="0" compatLnSpc="1">
            <a:prstTxWarp prst="textNoShape">
              <a:avLst/>
            </a:prstTxWarp>
          </a:bodyPr>
          <a:lstStyle>
            <a:lvl1pPr algn="r">
              <a:defRPr sz="800"/>
            </a:lvl1pPr>
          </a:lstStyle>
          <a:p>
            <a:fld id="{F35B41F6-5276-4A72-A2FD-9F5C106C2B31}" type="slidenum">
              <a:rPr lang="en-AU"/>
              <a:pPr/>
              <a:t>‹#›</a:t>
            </a:fld>
            <a:endParaRPr lang="en-AU"/>
          </a:p>
        </p:txBody>
      </p:sp>
      <p:sp>
        <p:nvSpPr>
          <p:cNvPr id="45062" name="Text Box 6"/>
          <p:cNvSpPr txBox="1">
            <a:spLocks noChangeArrowheads="1"/>
          </p:cNvSpPr>
          <p:nvPr/>
        </p:nvSpPr>
        <p:spPr bwMode="auto">
          <a:xfrm>
            <a:off x="3402807" y="9352641"/>
            <a:ext cx="2322100" cy="234679"/>
          </a:xfrm>
          <a:prstGeom prst="rect">
            <a:avLst/>
          </a:prstGeom>
          <a:noFill/>
          <a:ln w="9525">
            <a:noFill/>
            <a:miter lim="800000"/>
            <a:headEnd/>
            <a:tailEnd/>
          </a:ln>
          <a:effectLst/>
        </p:spPr>
        <p:txBody>
          <a:bodyPr wrap="none" lIns="0" tIns="0" rIns="0" bIns="0"/>
          <a:lstStyle/>
          <a:p>
            <a:r>
              <a:rPr lang="en-US" sz="600">
                <a:solidFill>
                  <a:srgbClr val="000000"/>
                </a:solidFill>
              </a:rPr>
              <a:t>Curtin University is a trademark of Curtin University of Technology</a:t>
            </a:r>
          </a:p>
          <a:p>
            <a:r>
              <a:rPr lang="en-US" sz="600">
                <a:solidFill>
                  <a:srgbClr val="000000"/>
                </a:solidFill>
              </a:rPr>
              <a:t>CRICOS Provider Code 00301J</a:t>
            </a:r>
            <a:endParaRPr lang="en-AU" sz="600">
              <a:solidFill>
                <a:srgbClr val="000000"/>
              </a:solidFill>
            </a:endParaRPr>
          </a:p>
        </p:txBody>
      </p:sp>
    </p:spTree>
    <p:extLst>
      <p:ext uri="{BB962C8B-B14F-4D97-AF65-F5344CB8AC3E}">
        <p14:creationId xmlns:p14="http://schemas.microsoft.com/office/powerpoint/2010/main" val="261779393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9099" cy="496967"/>
          </a:xfrm>
          <a:prstGeom prst="rect">
            <a:avLst/>
          </a:prstGeom>
          <a:noFill/>
          <a:ln w="9525">
            <a:noFill/>
            <a:miter lim="800000"/>
            <a:headEnd/>
            <a:tailEnd/>
          </a:ln>
          <a:effectLst/>
        </p:spPr>
        <p:txBody>
          <a:bodyPr vert="horz" wrap="square" lIns="360000" tIns="360000" rIns="0" bIns="0" numCol="1" anchor="t" anchorCtr="0" compatLnSpc="1">
            <a:prstTxWarp prst="textNoShape">
              <a:avLst/>
            </a:prstTxWarp>
          </a:bodyPr>
          <a:lstStyle>
            <a:lvl1pPr>
              <a:defRPr sz="800"/>
            </a:lvl1pPr>
          </a:lstStyle>
          <a:p>
            <a:endParaRPr lang="en-AU"/>
          </a:p>
        </p:txBody>
      </p:sp>
      <p:sp>
        <p:nvSpPr>
          <p:cNvPr id="7171" name="Rectangle 3"/>
          <p:cNvSpPr>
            <a:spLocks noGrp="1" noChangeArrowheads="1"/>
          </p:cNvSpPr>
          <p:nvPr>
            <p:ph type="dt" idx="1"/>
          </p:nvPr>
        </p:nvSpPr>
        <p:spPr bwMode="auto">
          <a:xfrm>
            <a:off x="3854939" y="0"/>
            <a:ext cx="2949099" cy="496967"/>
          </a:xfrm>
          <a:prstGeom prst="rect">
            <a:avLst/>
          </a:prstGeom>
          <a:noFill/>
          <a:ln w="9525">
            <a:noFill/>
            <a:miter lim="800000"/>
            <a:headEnd/>
            <a:tailEnd/>
          </a:ln>
          <a:effectLst/>
        </p:spPr>
        <p:txBody>
          <a:bodyPr vert="horz" wrap="square" lIns="0" tIns="360000" rIns="360000" bIns="0" numCol="1" anchor="t" anchorCtr="0" compatLnSpc="1">
            <a:prstTxWarp prst="textNoShape">
              <a:avLst/>
            </a:prstTxWarp>
          </a:bodyPr>
          <a:lstStyle>
            <a:lvl1pPr algn="r">
              <a:defRPr sz="800"/>
            </a:lvl1pPr>
          </a:lstStyle>
          <a:p>
            <a:r>
              <a:rPr lang="en-US" smtClean="0"/>
              <a:t>23 November 2016</a:t>
            </a:r>
            <a:endParaRPr lang="en-AU"/>
          </a:p>
        </p:txBody>
      </p:sp>
      <p:sp>
        <p:nvSpPr>
          <p:cNvPr id="7172"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0562" y="4721186"/>
            <a:ext cx="5444490" cy="4472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7174" name="Rectangle 6"/>
          <p:cNvSpPr>
            <a:spLocks noGrp="1" noChangeArrowheads="1"/>
          </p:cNvSpPr>
          <p:nvPr>
            <p:ph type="ftr" sz="quarter" idx="4"/>
          </p:nvPr>
        </p:nvSpPr>
        <p:spPr bwMode="auto">
          <a:xfrm>
            <a:off x="0" y="9440646"/>
            <a:ext cx="2949099" cy="496967"/>
          </a:xfrm>
          <a:prstGeom prst="rect">
            <a:avLst/>
          </a:prstGeom>
          <a:noFill/>
          <a:ln w="9525">
            <a:noFill/>
            <a:miter lim="800000"/>
            <a:headEnd/>
            <a:tailEnd/>
          </a:ln>
          <a:effectLst/>
        </p:spPr>
        <p:txBody>
          <a:bodyPr vert="horz" wrap="square" lIns="360000" tIns="0" rIns="0" bIns="360000" numCol="1" anchor="b" anchorCtr="0" compatLnSpc="1">
            <a:prstTxWarp prst="textNoShape">
              <a:avLst/>
            </a:prstTxWarp>
          </a:bodyPr>
          <a:lstStyle>
            <a:lvl1pPr>
              <a:defRPr sz="600"/>
            </a:lvl1pPr>
          </a:lstStyle>
          <a:p>
            <a:endParaRPr lang="en-AU"/>
          </a:p>
        </p:txBody>
      </p:sp>
      <p:sp>
        <p:nvSpPr>
          <p:cNvPr id="7175" name="Rectangle 7"/>
          <p:cNvSpPr>
            <a:spLocks noGrp="1" noChangeArrowheads="1"/>
          </p:cNvSpPr>
          <p:nvPr>
            <p:ph type="sldNum" sz="quarter" idx="5"/>
          </p:nvPr>
        </p:nvSpPr>
        <p:spPr bwMode="auto">
          <a:xfrm>
            <a:off x="5797375" y="9440646"/>
            <a:ext cx="1006664" cy="496967"/>
          </a:xfrm>
          <a:prstGeom prst="rect">
            <a:avLst/>
          </a:prstGeom>
          <a:noFill/>
          <a:ln w="9525">
            <a:noFill/>
            <a:miter lim="800000"/>
            <a:headEnd/>
            <a:tailEnd/>
          </a:ln>
          <a:effectLst/>
        </p:spPr>
        <p:txBody>
          <a:bodyPr vert="horz" wrap="square" lIns="0" tIns="0" rIns="360000" bIns="360000" numCol="1" anchor="b" anchorCtr="0" compatLnSpc="1">
            <a:prstTxWarp prst="textNoShape">
              <a:avLst/>
            </a:prstTxWarp>
          </a:bodyPr>
          <a:lstStyle>
            <a:lvl1pPr algn="r">
              <a:defRPr sz="800"/>
            </a:lvl1pPr>
          </a:lstStyle>
          <a:p>
            <a:fld id="{DC5FF6EA-A62B-4D93-8360-A7E544C10F94}" type="slidenum">
              <a:rPr lang="en-AU"/>
              <a:pPr/>
              <a:t>‹#›</a:t>
            </a:fld>
            <a:endParaRPr lang="en-AU"/>
          </a:p>
        </p:txBody>
      </p:sp>
      <p:sp>
        <p:nvSpPr>
          <p:cNvPr id="7176" name="Text Box 8"/>
          <p:cNvSpPr txBox="1">
            <a:spLocks noChangeArrowheads="1"/>
          </p:cNvSpPr>
          <p:nvPr/>
        </p:nvSpPr>
        <p:spPr bwMode="auto">
          <a:xfrm>
            <a:off x="3402807" y="9352641"/>
            <a:ext cx="2322100" cy="234679"/>
          </a:xfrm>
          <a:prstGeom prst="rect">
            <a:avLst/>
          </a:prstGeom>
          <a:noFill/>
          <a:ln w="9525">
            <a:noFill/>
            <a:miter lim="800000"/>
            <a:headEnd/>
            <a:tailEnd/>
          </a:ln>
          <a:effectLst/>
        </p:spPr>
        <p:txBody>
          <a:bodyPr wrap="none" lIns="0" tIns="0" rIns="0" bIns="0"/>
          <a:lstStyle/>
          <a:p>
            <a:r>
              <a:rPr lang="en-US" sz="600">
                <a:solidFill>
                  <a:srgbClr val="000000"/>
                </a:solidFill>
              </a:rPr>
              <a:t>Curtin University is a trademark of Curtin University of Technology</a:t>
            </a:r>
          </a:p>
          <a:p>
            <a:r>
              <a:rPr lang="en-US" sz="600">
                <a:solidFill>
                  <a:srgbClr val="000000"/>
                </a:solidFill>
              </a:rPr>
              <a:t>CRICOS Provider Code 00301J</a:t>
            </a:r>
            <a:endParaRPr lang="en-AU" sz="600">
              <a:solidFill>
                <a:srgbClr val="000000"/>
              </a:solidFill>
            </a:endParaRPr>
          </a:p>
        </p:txBody>
      </p:sp>
    </p:spTree>
    <p:extLst>
      <p:ext uri="{BB962C8B-B14F-4D97-AF65-F5344CB8AC3E}">
        <p14:creationId xmlns:p14="http://schemas.microsoft.com/office/powerpoint/2010/main" val="2447818485"/>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5" name="Slide Number Placeholder 4"/>
          <p:cNvSpPr>
            <a:spLocks noGrp="1"/>
          </p:cNvSpPr>
          <p:nvPr>
            <p:ph type="sldNum" sz="quarter" idx="11"/>
          </p:nvPr>
        </p:nvSpPr>
        <p:spPr/>
        <p:txBody>
          <a:bodyPr/>
          <a:lstStyle/>
          <a:p>
            <a:fld id="{DC5FF6EA-A62B-4D93-8360-A7E544C10F94}" type="slidenum">
              <a:rPr lang="en-AU" smtClean="0"/>
              <a:pPr/>
              <a:t>1</a:t>
            </a:fld>
            <a:endParaRPr lang="en-AU"/>
          </a:p>
        </p:txBody>
      </p:sp>
      <p:sp>
        <p:nvSpPr>
          <p:cNvPr id="6" name="Date Placeholder 5"/>
          <p:cNvSpPr>
            <a:spLocks noGrp="1"/>
          </p:cNvSpPr>
          <p:nvPr>
            <p:ph type="dt" idx="12"/>
          </p:nvPr>
        </p:nvSpPr>
        <p:spPr/>
        <p:txBody>
          <a:bodyPr/>
          <a:lstStyle/>
          <a:p>
            <a:r>
              <a:rPr lang="en-US" smtClean="0"/>
              <a:t>23 November 2016</a:t>
            </a:r>
            <a:endParaRPr lang="en-AU"/>
          </a:p>
        </p:txBody>
      </p:sp>
    </p:spTree>
    <p:extLst>
      <p:ext uri="{BB962C8B-B14F-4D97-AF65-F5344CB8AC3E}">
        <p14:creationId xmlns:p14="http://schemas.microsoft.com/office/powerpoint/2010/main" val="1706417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ne-line 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52" name="Text Box 12"/>
          <p:cNvSpPr txBox="1">
            <a:spLocks noChangeArrowheads="1"/>
          </p:cNvSpPr>
          <p:nvPr userDrawn="1"/>
        </p:nvSpPr>
        <p:spPr bwMode="auto">
          <a:xfrm>
            <a:off x="0" y="4000504"/>
            <a:ext cx="6624638" cy="346075"/>
          </a:xfrm>
          <a:prstGeom prst="rect">
            <a:avLst/>
          </a:prstGeom>
          <a:solidFill>
            <a:srgbClr val="000000"/>
          </a:solidFill>
          <a:ln w="9525">
            <a:noFill/>
            <a:miter lim="800000"/>
            <a:headEnd/>
            <a:tailEnd/>
          </a:ln>
          <a:effectLst/>
        </p:spPr>
        <p:txBody>
          <a:bodyPr wrap="none" lIns="0" tIns="0" rIns="180000" bIns="0" anchor="ctr"/>
          <a:lstStyle/>
          <a:p>
            <a:pPr algn="r">
              <a:spcBef>
                <a:spcPct val="50000"/>
              </a:spcBef>
            </a:pPr>
            <a:endParaRPr lang="en-AU" sz="1600" dirty="0">
              <a:solidFill>
                <a:schemeClr val="accent1"/>
              </a:solidFill>
            </a:endParaRPr>
          </a:p>
        </p:txBody>
      </p:sp>
      <p:sp>
        <p:nvSpPr>
          <p:cNvPr id="10243" name="Rectangle 3"/>
          <p:cNvSpPr>
            <a:spLocks noGrp="1" noChangeArrowheads="1"/>
          </p:cNvSpPr>
          <p:nvPr>
            <p:ph type="subTitle" idx="1"/>
          </p:nvPr>
        </p:nvSpPr>
        <p:spPr>
          <a:xfrm>
            <a:off x="0" y="4000504"/>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dirty="0" smtClean="0"/>
              <a:t>Click to edit Master subtitle style</a:t>
            </a:r>
            <a:endParaRPr lang="en-AU" dirty="0"/>
          </a:p>
        </p:txBody>
      </p:sp>
      <p:sp>
        <p:nvSpPr>
          <p:cNvPr id="10246" name="Text Box 6"/>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p>
            <a:r>
              <a:rPr lang="en-US" sz="600">
                <a:solidFill>
                  <a:schemeClr val="bg2"/>
                </a:solidFill>
              </a:rPr>
              <a:t>Curtin University is a trademark of Curtin University of Technology</a:t>
            </a:r>
          </a:p>
          <a:p>
            <a:r>
              <a:rPr lang="en-US" sz="600">
                <a:solidFill>
                  <a:schemeClr val="bg2"/>
                </a:solidFill>
              </a:rPr>
              <a:t>CRICOS Provider Code 00301J</a:t>
            </a:r>
            <a:endParaRPr lang="en-AU" sz="600">
              <a:solidFill>
                <a:schemeClr val="bg2"/>
              </a:solidFill>
            </a:endParaRPr>
          </a:p>
        </p:txBody>
      </p:sp>
      <p:sp>
        <p:nvSpPr>
          <p:cNvPr id="10242" name="Rectangle 2"/>
          <p:cNvSpPr>
            <a:spLocks noGrp="1" noChangeArrowheads="1"/>
          </p:cNvSpPr>
          <p:nvPr>
            <p:ph type="ctrTitle"/>
          </p:nvPr>
        </p:nvSpPr>
        <p:spPr>
          <a:xfrm>
            <a:off x="0" y="3214686"/>
            <a:ext cx="5760000" cy="786163"/>
          </a:xfrm>
          <a:solidFill>
            <a:schemeClr val="accent1"/>
          </a:solidFill>
        </p:spPr>
        <p:txBody>
          <a:bodyPr wrap="none" lIns="432000" tIns="108000" rIns="252000" anchor="b">
            <a:spAutoFit/>
          </a:bodyPr>
          <a:lstStyle>
            <a:lvl1pPr>
              <a:lnSpc>
                <a:spcPct val="100000"/>
              </a:lnSpc>
              <a:defRPr sz="4400">
                <a:solidFill>
                  <a:schemeClr val="bg1"/>
                </a:solidFill>
              </a:defRPr>
            </a:lvl1pPr>
          </a:lstStyle>
          <a:p>
            <a:endParaRPr lang="en-AU" dirty="0"/>
          </a:p>
        </p:txBody>
      </p:sp>
      <p:sp>
        <p:nvSpPr>
          <p:cNvPr id="6" name="Date Placeholder 5"/>
          <p:cNvSpPr>
            <a:spLocks noGrp="1"/>
          </p:cNvSpPr>
          <p:nvPr>
            <p:ph type="dt" sz="half" idx="10"/>
          </p:nvPr>
        </p:nvSpPr>
        <p:spPr>
          <a:xfrm>
            <a:off x="5214942" y="4000504"/>
            <a:ext cx="1428760" cy="345600"/>
          </a:xfrm>
        </p:spPr>
        <p:txBody>
          <a:bodyPr rIns="180000" anchor="ctr" anchorCtr="0"/>
          <a:lstStyle>
            <a:lvl1pPr algn="r">
              <a:defRPr sz="1600">
                <a:solidFill>
                  <a:schemeClr val="accent1"/>
                </a:solidFill>
              </a:defRPr>
            </a:lvl1pPr>
          </a:lstStyle>
          <a:p>
            <a:r>
              <a:rPr lang="en-US" smtClean="0"/>
              <a:t>30.07.2010</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30.07.2010</a:t>
            </a:r>
            <a:endParaRPr lang="en-AU"/>
          </a:p>
        </p:txBody>
      </p:sp>
      <p:sp>
        <p:nvSpPr>
          <p:cNvPr id="3" name="Footer Placeholder 2"/>
          <p:cNvSpPr>
            <a:spLocks noGrp="1"/>
          </p:cNvSpPr>
          <p:nvPr>
            <p:ph type="ftr" sz="quarter" idx="11"/>
          </p:nvPr>
        </p:nvSpPr>
        <p:spPr/>
        <p:txBody>
          <a:bodyPr/>
          <a:lstStyle>
            <a:lvl1pPr>
              <a:defRPr/>
            </a:lvl1pPr>
          </a:lstStyle>
          <a:p>
            <a:r>
              <a:rPr lang="en-AU" smtClean="0"/>
              <a:t>Footer text - slideshow title</a:t>
            </a: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1"/>
            <a:ext cx="5111750" cy="56562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1"/>
            <a:ext cx="3008313" cy="44942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30.07.2010</a:t>
            </a:r>
            <a:endParaRPr lang="en-AU"/>
          </a:p>
        </p:txBody>
      </p:sp>
      <p:sp>
        <p:nvSpPr>
          <p:cNvPr id="6" name="Footer Placeholder 5"/>
          <p:cNvSpPr>
            <a:spLocks noGrp="1"/>
          </p:cNvSpPr>
          <p:nvPr>
            <p:ph type="ftr" sz="quarter" idx="11"/>
          </p:nvPr>
        </p:nvSpPr>
        <p:spPr/>
        <p:txBody>
          <a:bodyPr/>
          <a:lstStyle>
            <a:lvl1pPr>
              <a:defRPr/>
            </a:lvl1pPr>
          </a:lstStyle>
          <a:p>
            <a:r>
              <a:rPr lang="en-AU" smtClean="0"/>
              <a:t>Footer text - slideshow title</a:t>
            </a:r>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4905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30.07.2010</a:t>
            </a:r>
            <a:endParaRPr lang="en-AU"/>
          </a:p>
        </p:txBody>
      </p:sp>
      <p:sp>
        <p:nvSpPr>
          <p:cNvPr id="6" name="Footer Placeholder 5"/>
          <p:cNvSpPr>
            <a:spLocks noGrp="1"/>
          </p:cNvSpPr>
          <p:nvPr>
            <p:ph type="ftr" sz="quarter" idx="11"/>
          </p:nvPr>
        </p:nvSpPr>
        <p:spPr/>
        <p:txBody>
          <a:bodyPr/>
          <a:lstStyle>
            <a:lvl1pPr>
              <a:defRPr/>
            </a:lvl1pPr>
          </a:lstStyle>
          <a:p>
            <a:r>
              <a:rPr lang="en-AU" smtClean="0"/>
              <a:t>Footer text - slideshow title</a:t>
            </a:r>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r>
              <a:rPr lang="en-US" smtClean="0"/>
              <a:t>30.07.2010</a:t>
            </a:r>
            <a:endParaRPr lang="en-AU"/>
          </a:p>
        </p:txBody>
      </p:sp>
      <p:sp>
        <p:nvSpPr>
          <p:cNvPr id="5" name="Footer Placeholder 4"/>
          <p:cNvSpPr>
            <a:spLocks noGrp="1"/>
          </p:cNvSpPr>
          <p:nvPr>
            <p:ph type="ftr" sz="quarter" idx="11"/>
          </p:nvPr>
        </p:nvSpPr>
        <p:spPr/>
        <p:txBody>
          <a:bodyPr/>
          <a:lstStyle>
            <a:lvl1pPr>
              <a:defRPr/>
            </a:lvl1pPr>
          </a:lstStyle>
          <a:p>
            <a:r>
              <a:rPr lang="en-AU" smtClean="0"/>
              <a:t>Footer text - slideshow title</a:t>
            </a:r>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0388"/>
            <a:ext cx="2057400" cy="538956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560388"/>
            <a:ext cx="6019800" cy="5389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r>
              <a:rPr lang="en-US" smtClean="0"/>
              <a:t>30.07.2010</a:t>
            </a:r>
            <a:endParaRPr lang="en-AU"/>
          </a:p>
        </p:txBody>
      </p:sp>
      <p:sp>
        <p:nvSpPr>
          <p:cNvPr id="5" name="Footer Placeholder 4"/>
          <p:cNvSpPr>
            <a:spLocks noGrp="1"/>
          </p:cNvSpPr>
          <p:nvPr>
            <p:ph type="ftr" sz="quarter" idx="11"/>
          </p:nvPr>
        </p:nvSpPr>
        <p:spPr/>
        <p:txBody>
          <a:bodyPr/>
          <a:lstStyle>
            <a:lvl1pPr>
              <a:defRPr/>
            </a:lvl1pPr>
          </a:lstStyle>
          <a:p>
            <a:r>
              <a:rPr lang="en-AU" smtClean="0"/>
              <a:t>Footer text - slideshow title</a:t>
            </a:r>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Grad Studies 1">
    <p:spTree>
      <p:nvGrpSpPr>
        <p:cNvPr id="1" name=""/>
        <p:cNvGrpSpPr/>
        <p:nvPr/>
      </p:nvGrpSpPr>
      <p:grpSpPr>
        <a:xfrm>
          <a:off x="0" y="0"/>
          <a:ext cx="0" cy="0"/>
          <a:chOff x="0" y="0"/>
          <a:chExt cx="0" cy="0"/>
        </a:xfrm>
      </p:grpSpPr>
      <p:sp>
        <p:nvSpPr>
          <p:cNvPr id="2" name="Title 1"/>
          <p:cNvSpPr>
            <a:spLocks noGrp="1"/>
          </p:cNvSpPr>
          <p:nvPr>
            <p:ph type="title"/>
          </p:nvPr>
        </p:nvSpPr>
        <p:spPr>
          <a:xfrm>
            <a:off x="468313" y="560388"/>
            <a:ext cx="8207375" cy="654034"/>
          </a:xfrm>
        </p:spPr>
        <p:txBody>
          <a:bodyPr/>
          <a:lstStyle>
            <a:lvl1pPr>
              <a:defRPr b="1"/>
            </a:lvl1pPr>
          </a:lstStyle>
          <a:p>
            <a:r>
              <a:rPr lang="en-US" smtClean="0"/>
              <a:t>Click to edit Master title style</a:t>
            </a:r>
            <a:endParaRPr lang="en-AU"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Content Placeholder 2"/>
          <p:cNvSpPr>
            <a:spLocks noGrp="1"/>
          </p:cNvSpPr>
          <p:nvPr>
            <p:ph idx="12"/>
          </p:nvPr>
        </p:nvSpPr>
        <p:spPr>
          <a:xfrm>
            <a:off x="457200" y="1357298"/>
            <a:ext cx="8229600" cy="4572032"/>
          </a:xfrm>
        </p:spPr>
        <p:txBody>
          <a:bodyPr/>
          <a:lstStyle>
            <a:lvl1pPr marL="266700" marR="0" indent="-266700" algn="l" defTabSz="914400" rtl="0" eaLnBrk="1" fontAlgn="base" latinLnBrk="0" hangingPunct="1">
              <a:lnSpc>
                <a:spcPct val="110000"/>
              </a:lnSpc>
              <a:spcBef>
                <a:spcPct val="30000"/>
              </a:spcBef>
              <a:spcAft>
                <a:spcPct val="0"/>
              </a:spcAft>
              <a:buClr>
                <a:schemeClr val="accent1"/>
              </a:buClr>
              <a:buSzTx/>
              <a:buFont typeface="Wingdings" pitchFamily="2" charset="2"/>
              <a:buNone/>
              <a:tabLst/>
              <a:defRPr/>
            </a:lvl1pPr>
          </a:lstStyle>
          <a:p>
            <a:pPr marL="266700" marR="0" lvl="0" indent="-266700" algn="l" defTabSz="914400" rtl="0" eaLnBrk="1" fontAlgn="base" latinLnBrk="0" hangingPunct="1">
              <a:lnSpc>
                <a:spcPct val="110000"/>
              </a:lnSpc>
              <a:spcBef>
                <a:spcPct val="30000"/>
              </a:spcBef>
              <a:spcAft>
                <a:spcPct val="0"/>
              </a:spcAft>
              <a:buClr>
                <a:schemeClr val="accent1"/>
              </a:buClr>
              <a:buSzTx/>
              <a:buFont typeface="Wingdings" pitchFamily="2" charset="2"/>
              <a:buChar char="§"/>
              <a:tabLst/>
              <a:defRPr/>
            </a:pPr>
            <a:r>
              <a:rPr lang="en-US" smtClean="0"/>
              <a:t>Click to edit Master text styles</a:t>
            </a:r>
          </a:p>
          <a:p>
            <a:pPr marL="266700" marR="0" lvl="1" indent="-266700" algn="l" defTabSz="914400" rtl="0" eaLnBrk="1" fontAlgn="base" latinLnBrk="0" hangingPunct="1">
              <a:lnSpc>
                <a:spcPct val="110000"/>
              </a:lnSpc>
              <a:spcBef>
                <a:spcPct val="30000"/>
              </a:spcBef>
              <a:spcAft>
                <a:spcPct val="0"/>
              </a:spcAft>
              <a:buClr>
                <a:schemeClr val="accent1"/>
              </a:buClr>
              <a:buSzTx/>
              <a:buFont typeface="Wingdings" pitchFamily="2" charset="2"/>
              <a:buChar char="§"/>
              <a:tabLst/>
              <a:defRPr/>
            </a:pPr>
            <a:r>
              <a:rPr lang="en-US" smtClean="0"/>
              <a:t>Second level</a:t>
            </a:r>
          </a:p>
          <a:p>
            <a:pPr marL="266700" marR="0" lvl="2" indent="-266700" algn="l" defTabSz="914400" rtl="0" eaLnBrk="1" fontAlgn="base" latinLnBrk="0" hangingPunct="1">
              <a:lnSpc>
                <a:spcPct val="110000"/>
              </a:lnSpc>
              <a:spcBef>
                <a:spcPct val="30000"/>
              </a:spcBef>
              <a:spcAft>
                <a:spcPct val="0"/>
              </a:spcAft>
              <a:buClr>
                <a:schemeClr val="accent1"/>
              </a:buClr>
              <a:buSzTx/>
              <a:buFont typeface="Wingdings" pitchFamily="2" charset="2"/>
              <a:buChar char="§"/>
              <a:tabLst/>
              <a:defRPr/>
            </a:pPr>
            <a:r>
              <a:rPr lang="en-US" smtClean="0"/>
              <a:t>Third level</a:t>
            </a:r>
          </a:p>
        </p:txBody>
      </p:sp>
      <p:sp>
        <p:nvSpPr>
          <p:cNvPr id="7" name="Line 5"/>
          <p:cNvSpPr>
            <a:spLocks noChangeShapeType="1"/>
          </p:cNvSpPr>
          <p:nvPr/>
        </p:nvSpPr>
        <p:spPr bwMode="auto">
          <a:xfrm>
            <a:off x="-32" y="1285860"/>
            <a:ext cx="8001000" cy="0"/>
          </a:xfrm>
          <a:prstGeom prst="line">
            <a:avLst/>
          </a:prstGeom>
          <a:noFill/>
          <a:ln w="28575">
            <a:solidFill>
              <a:schemeClr val="accent1"/>
            </a:solidFill>
            <a:round/>
            <a:headEnd/>
            <a:tailEnd/>
          </a:ln>
        </p:spPr>
        <p:txBody>
          <a:bodyPr/>
          <a:lstStyle/>
          <a:p>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One-line 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52" name="Text Box 12"/>
          <p:cNvSpPr txBox="1">
            <a:spLocks noChangeArrowheads="1"/>
          </p:cNvSpPr>
          <p:nvPr userDrawn="1"/>
        </p:nvSpPr>
        <p:spPr bwMode="auto">
          <a:xfrm>
            <a:off x="0" y="4000504"/>
            <a:ext cx="6624638" cy="346075"/>
          </a:xfrm>
          <a:prstGeom prst="rect">
            <a:avLst/>
          </a:prstGeom>
          <a:solidFill>
            <a:srgbClr val="000000"/>
          </a:solidFill>
          <a:ln w="9525">
            <a:noFill/>
            <a:miter lim="800000"/>
            <a:headEnd/>
            <a:tailEnd/>
          </a:ln>
          <a:effectLst/>
        </p:spPr>
        <p:txBody>
          <a:bodyPr wrap="none" lIns="0" tIns="0" rIns="180000" bIns="0" anchor="ctr"/>
          <a:lstStyle/>
          <a:p>
            <a:pPr algn="r">
              <a:spcBef>
                <a:spcPct val="50000"/>
              </a:spcBef>
            </a:pPr>
            <a:endParaRPr lang="en-AU" sz="1600" dirty="0">
              <a:solidFill>
                <a:srgbClr val="CC9900"/>
              </a:solidFill>
            </a:endParaRPr>
          </a:p>
        </p:txBody>
      </p:sp>
      <p:sp>
        <p:nvSpPr>
          <p:cNvPr id="10243" name="Rectangle 3"/>
          <p:cNvSpPr>
            <a:spLocks noGrp="1" noChangeArrowheads="1"/>
          </p:cNvSpPr>
          <p:nvPr>
            <p:ph type="subTitle" idx="1"/>
          </p:nvPr>
        </p:nvSpPr>
        <p:spPr>
          <a:xfrm>
            <a:off x="0" y="4000504"/>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dirty="0" smtClean="0"/>
              <a:t>Click to edit Master subtitle style</a:t>
            </a:r>
            <a:endParaRPr lang="en-AU" dirty="0"/>
          </a:p>
        </p:txBody>
      </p:sp>
      <p:sp>
        <p:nvSpPr>
          <p:cNvPr id="10246" name="Text Box 6"/>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p>
            <a:r>
              <a:rPr lang="en-US" sz="600">
                <a:solidFill>
                  <a:srgbClr val="969696"/>
                </a:solidFill>
              </a:rPr>
              <a:t>Curtin University is a trademark of Curtin University of Technology</a:t>
            </a:r>
          </a:p>
          <a:p>
            <a:r>
              <a:rPr lang="en-US" sz="600">
                <a:solidFill>
                  <a:srgbClr val="969696"/>
                </a:solidFill>
              </a:rPr>
              <a:t>CRICOS Provider Code 00301J</a:t>
            </a:r>
            <a:endParaRPr lang="en-AU" sz="600">
              <a:solidFill>
                <a:srgbClr val="969696"/>
              </a:solidFill>
            </a:endParaRPr>
          </a:p>
        </p:txBody>
      </p:sp>
      <p:sp>
        <p:nvSpPr>
          <p:cNvPr id="10242" name="Rectangle 2"/>
          <p:cNvSpPr>
            <a:spLocks noGrp="1" noChangeArrowheads="1"/>
          </p:cNvSpPr>
          <p:nvPr>
            <p:ph type="ctrTitle"/>
          </p:nvPr>
        </p:nvSpPr>
        <p:spPr>
          <a:xfrm>
            <a:off x="0" y="3214686"/>
            <a:ext cx="5760000" cy="786163"/>
          </a:xfrm>
          <a:solidFill>
            <a:schemeClr val="accent1"/>
          </a:solidFill>
        </p:spPr>
        <p:txBody>
          <a:bodyPr wrap="none" lIns="432000" tIns="108000" rIns="252000" anchor="b">
            <a:spAutoFit/>
          </a:bodyPr>
          <a:lstStyle>
            <a:lvl1pPr>
              <a:lnSpc>
                <a:spcPct val="100000"/>
              </a:lnSpc>
              <a:defRPr sz="4400">
                <a:solidFill>
                  <a:schemeClr val="bg1"/>
                </a:solidFill>
              </a:defRPr>
            </a:lvl1pPr>
          </a:lstStyle>
          <a:p>
            <a:endParaRPr lang="en-AU" dirty="0"/>
          </a:p>
        </p:txBody>
      </p:sp>
      <p:sp>
        <p:nvSpPr>
          <p:cNvPr id="6" name="Date Placeholder 5"/>
          <p:cNvSpPr>
            <a:spLocks noGrp="1"/>
          </p:cNvSpPr>
          <p:nvPr>
            <p:ph type="dt" sz="half" idx="10"/>
          </p:nvPr>
        </p:nvSpPr>
        <p:spPr>
          <a:xfrm>
            <a:off x="5214942" y="4000504"/>
            <a:ext cx="1428760" cy="345600"/>
          </a:xfrm>
        </p:spPr>
        <p:txBody>
          <a:bodyPr rIns="180000" anchor="ctr" anchorCtr="0"/>
          <a:lstStyle>
            <a:lvl1pPr algn="r">
              <a:defRPr sz="1600">
                <a:solidFill>
                  <a:schemeClr val="accent1"/>
                </a:solidFill>
              </a:defRPr>
            </a:lvl1pPr>
          </a:lstStyle>
          <a:p>
            <a:r>
              <a:rPr lang="en-US" dirty="0" smtClean="0">
                <a:solidFill>
                  <a:srgbClr val="CC9900"/>
                </a:solidFill>
              </a:rPr>
              <a:t> </a:t>
            </a:r>
            <a:endParaRPr lang="en-AU" dirty="0">
              <a:solidFill>
                <a:srgbClr val="CC9900"/>
              </a:solidFill>
            </a:endParaRPr>
          </a:p>
        </p:txBody>
      </p:sp>
    </p:spTree>
    <p:extLst>
      <p:ext uri="{BB962C8B-B14F-4D97-AF65-F5344CB8AC3E}">
        <p14:creationId xmlns:p14="http://schemas.microsoft.com/office/powerpoint/2010/main" val="180150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One-line title, transparent">
    <p:bg>
      <p:bgPr>
        <a:solidFill>
          <a:schemeClr val="bg1"/>
        </a:solidFill>
        <a:effectLst/>
      </p:bgPr>
    </p:bg>
    <p:spTree>
      <p:nvGrpSpPr>
        <p:cNvPr id="1" name=""/>
        <p:cNvGrpSpPr/>
        <p:nvPr/>
      </p:nvGrpSpPr>
      <p:grpSpPr>
        <a:xfrm>
          <a:off x="0" y="0"/>
          <a:ext cx="0" cy="0"/>
          <a:chOff x="0" y="0"/>
          <a:chExt cx="0" cy="0"/>
        </a:xfrm>
      </p:grpSpPr>
      <p:pic>
        <p:nvPicPr>
          <p:cNvPr id="44038" name="Picture 6" descr="curtinPowerPointBGTitle"/>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44034" name="Text Box 2"/>
          <p:cNvSpPr txBox="1">
            <a:spLocks noChangeArrowheads="1"/>
          </p:cNvSpPr>
          <p:nvPr userDrawn="1"/>
        </p:nvSpPr>
        <p:spPr bwMode="auto">
          <a:xfrm>
            <a:off x="0" y="4000504"/>
            <a:ext cx="6624638" cy="346075"/>
          </a:xfrm>
          <a:prstGeom prst="rect">
            <a:avLst/>
          </a:prstGeom>
          <a:solidFill>
            <a:srgbClr val="000000"/>
          </a:solidFill>
          <a:ln w="9525">
            <a:noFill/>
            <a:miter lim="800000"/>
            <a:headEnd/>
            <a:tailEnd/>
          </a:ln>
          <a:effectLst/>
        </p:spPr>
        <p:txBody>
          <a:bodyPr wrap="none" lIns="0" tIns="0" rIns="180000" bIns="0" anchor="ctr"/>
          <a:lstStyle/>
          <a:p>
            <a:pPr algn="r">
              <a:spcBef>
                <a:spcPct val="50000"/>
              </a:spcBef>
            </a:pPr>
            <a:endParaRPr lang="en-AU" sz="1600" dirty="0">
              <a:solidFill>
                <a:srgbClr val="CC9900"/>
              </a:solidFill>
            </a:endParaRPr>
          </a:p>
        </p:txBody>
      </p:sp>
      <p:sp>
        <p:nvSpPr>
          <p:cNvPr id="44035" name="Rectangle 3"/>
          <p:cNvSpPr>
            <a:spLocks noGrp="1" noChangeArrowheads="1"/>
          </p:cNvSpPr>
          <p:nvPr>
            <p:ph type="subTitle" idx="1"/>
          </p:nvPr>
        </p:nvSpPr>
        <p:spPr>
          <a:xfrm>
            <a:off x="0" y="4000504"/>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AU"/>
              <a:t>Click to edit Master subtitle style</a:t>
            </a:r>
          </a:p>
        </p:txBody>
      </p:sp>
      <p:sp>
        <p:nvSpPr>
          <p:cNvPr id="44036" name="Text Box 4"/>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p>
            <a:r>
              <a:rPr lang="en-US" sz="600">
                <a:solidFill>
                  <a:srgbClr val="969696"/>
                </a:solidFill>
              </a:rPr>
              <a:t>Curtin University is a trademark of Curtin University of Technology</a:t>
            </a:r>
          </a:p>
          <a:p>
            <a:r>
              <a:rPr lang="en-US" sz="600">
                <a:solidFill>
                  <a:srgbClr val="969696"/>
                </a:solidFill>
              </a:rPr>
              <a:t>CRICOS Provider Code 00301J</a:t>
            </a:r>
            <a:endParaRPr lang="en-AU" sz="600">
              <a:solidFill>
                <a:srgbClr val="969696"/>
              </a:solidFill>
            </a:endParaRPr>
          </a:p>
        </p:txBody>
      </p:sp>
      <p:sp>
        <p:nvSpPr>
          <p:cNvPr id="44037" name="Rectangle 5"/>
          <p:cNvSpPr>
            <a:spLocks noGrp="1" noChangeArrowheads="1"/>
          </p:cNvSpPr>
          <p:nvPr>
            <p:ph type="ctrTitle"/>
          </p:nvPr>
        </p:nvSpPr>
        <p:spPr>
          <a:xfrm>
            <a:off x="0" y="3214686"/>
            <a:ext cx="5760000" cy="786163"/>
          </a:xfrm>
          <a:solidFill>
            <a:schemeClr val="accent1">
              <a:alpha val="80000"/>
            </a:schemeClr>
          </a:solidFill>
        </p:spPr>
        <p:txBody>
          <a:bodyPr wrap="none" lIns="432000" tIns="108000" rIns="252000" anchor="b">
            <a:spAutoFit/>
          </a:bodyPr>
          <a:lstStyle>
            <a:lvl1pPr>
              <a:lnSpc>
                <a:spcPct val="100000"/>
              </a:lnSpc>
              <a:defRPr sz="4400">
                <a:solidFill>
                  <a:schemeClr val="bg1"/>
                </a:solidFill>
              </a:defRPr>
            </a:lvl1pPr>
          </a:lstStyle>
          <a:p>
            <a:endParaRPr lang="en-AU" dirty="0"/>
          </a:p>
        </p:txBody>
      </p:sp>
      <p:sp>
        <p:nvSpPr>
          <p:cNvPr id="7" name="Date Placeholder 5"/>
          <p:cNvSpPr>
            <a:spLocks noGrp="1"/>
          </p:cNvSpPr>
          <p:nvPr>
            <p:ph type="dt" sz="half" idx="10"/>
          </p:nvPr>
        </p:nvSpPr>
        <p:spPr>
          <a:xfrm>
            <a:off x="5214942" y="4000504"/>
            <a:ext cx="1428760" cy="345600"/>
          </a:xfrm>
        </p:spPr>
        <p:txBody>
          <a:bodyPr rIns="180000" anchor="ctr" anchorCtr="0"/>
          <a:lstStyle>
            <a:lvl1pPr algn="r">
              <a:defRPr sz="1600">
                <a:solidFill>
                  <a:schemeClr val="accent1"/>
                </a:solidFill>
              </a:defRPr>
            </a:lvl1pPr>
          </a:lstStyle>
          <a:p>
            <a:r>
              <a:rPr lang="en-US" dirty="0" smtClean="0">
                <a:solidFill>
                  <a:srgbClr val="CC9900"/>
                </a:solidFill>
              </a:rPr>
              <a:t> </a:t>
            </a:r>
            <a:endParaRPr lang="en-AU" dirty="0">
              <a:solidFill>
                <a:srgbClr val="CC9900"/>
              </a:solidFill>
            </a:endParaRPr>
          </a:p>
        </p:txBody>
      </p:sp>
    </p:spTree>
    <p:extLst>
      <p:ext uri="{BB962C8B-B14F-4D97-AF65-F5344CB8AC3E}">
        <p14:creationId xmlns:p14="http://schemas.microsoft.com/office/powerpoint/2010/main" val="707170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wo-line 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Text Box 2"/>
          <p:cNvSpPr txBox="1">
            <a:spLocks noChangeArrowheads="1"/>
          </p:cNvSpPr>
          <p:nvPr userDrawn="1"/>
        </p:nvSpPr>
        <p:spPr bwMode="auto">
          <a:xfrm>
            <a:off x="0" y="4429132"/>
            <a:ext cx="6624638" cy="346075"/>
          </a:xfrm>
          <a:prstGeom prst="rect">
            <a:avLst/>
          </a:prstGeom>
          <a:solidFill>
            <a:srgbClr val="000000"/>
          </a:solidFill>
          <a:ln w="9525">
            <a:noFill/>
            <a:miter lim="800000"/>
            <a:headEnd/>
            <a:tailEnd/>
          </a:ln>
          <a:effectLst/>
        </p:spPr>
        <p:txBody>
          <a:bodyPr wrap="none" lIns="0" tIns="0" rIns="180000" bIns="0" anchor="ctr"/>
          <a:lstStyle/>
          <a:p>
            <a:pPr algn="r">
              <a:spcBef>
                <a:spcPct val="50000"/>
              </a:spcBef>
            </a:pPr>
            <a:endParaRPr lang="en-AU" sz="1600" dirty="0">
              <a:solidFill>
                <a:srgbClr val="CC9900"/>
              </a:solidFill>
            </a:endParaRPr>
          </a:p>
        </p:txBody>
      </p:sp>
      <p:sp>
        <p:nvSpPr>
          <p:cNvPr id="36867" name="Rectangle 3"/>
          <p:cNvSpPr>
            <a:spLocks noGrp="1" noChangeArrowheads="1"/>
          </p:cNvSpPr>
          <p:nvPr>
            <p:ph type="subTitle" idx="1"/>
          </p:nvPr>
        </p:nvSpPr>
        <p:spPr>
          <a:xfrm>
            <a:off x="0" y="4429132"/>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AU"/>
              <a:t>Click to edit Master subtitle style</a:t>
            </a:r>
          </a:p>
        </p:txBody>
      </p:sp>
      <p:sp>
        <p:nvSpPr>
          <p:cNvPr id="36868" name="Text Box 4"/>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p>
            <a:r>
              <a:rPr lang="en-US" sz="600">
                <a:solidFill>
                  <a:srgbClr val="969696"/>
                </a:solidFill>
              </a:rPr>
              <a:t>Curtin University is a trademark of Curtin University of Technology</a:t>
            </a:r>
          </a:p>
          <a:p>
            <a:r>
              <a:rPr lang="en-US" sz="600">
                <a:solidFill>
                  <a:srgbClr val="969696"/>
                </a:solidFill>
              </a:rPr>
              <a:t>CRICOS Provider Code 00301J</a:t>
            </a:r>
            <a:endParaRPr lang="en-AU" sz="600">
              <a:solidFill>
                <a:srgbClr val="969696"/>
              </a:solidFill>
            </a:endParaRPr>
          </a:p>
        </p:txBody>
      </p:sp>
      <p:sp>
        <p:nvSpPr>
          <p:cNvPr id="36869" name="Rectangle 5"/>
          <p:cNvSpPr>
            <a:spLocks noGrp="1" noChangeArrowheads="1"/>
          </p:cNvSpPr>
          <p:nvPr>
            <p:ph type="ctrTitle"/>
          </p:nvPr>
        </p:nvSpPr>
        <p:spPr>
          <a:xfrm>
            <a:off x="0" y="2857496"/>
            <a:ext cx="5760000" cy="786163"/>
          </a:xfrm>
          <a:solidFill>
            <a:schemeClr val="accent1"/>
          </a:solidFill>
        </p:spPr>
        <p:txBody>
          <a:bodyPr wrap="none" lIns="432000" tIns="108000" rIns="252000" anchor="b">
            <a:spAutoFit/>
          </a:bodyPr>
          <a:lstStyle>
            <a:lvl1pPr>
              <a:lnSpc>
                <a:spcPct val="100000"/>
              </a:lnSpc>
              <a:defRPr sz="4400">
                <a:solidFill>
                  <a:schemeClr val="bg1"/>
                </a:solidFill>
              </a:defRPr>
            </a:lvl1pPr>
          </a:lstStyle>
          <a:p>
            <a:endParaRPr lang="en-AU" dirty="0"/>
          </a:p>
        </p:txBody>
      </p:sp>
      <p:sp>
        <p:nvSpPr>
          <p:cNvPr id="36870" name="Rectangle 6"/>
          <p:cNvSpPr>
            <a:spLocks noChangeArrowheads="1"/>
          </p:cNvSpPr>
          <p:nvPr userDrawn="1"/>
        </p:nvSpPr>
        <p:spPr bwMode="auto">
          <a:xfrm>
            <a:off x="0" y="3643314"/>
            <a:ext cx="6334854" cy="786163"/>
          </a:xfrm>
          <a:prstGeom prst="rect">
            <a:avLst/>
          </a:prstGeom>
          <a:solidFill>
            <a:schemeClr val="accent1"/>
          </a:solidFill>
          <a:ln w="9525">
            <a:noFill/>
            <a:miter lim="800000"/>
            <a:headEnd/>
            <a:tailEnd/>
          </a:ln>
          <a:effectLst/>
        </p:spPr>
        <p:txBody>
          <a:bodyPr wrap="none" lIns="432000" tIns="108000" rIns="252000" bIns="0" anchor="b">
            <a:spAutoFit/>
          </a:bodyPr>
          <a:lstStyle/>
          <a:p>
            <a:r>
              <a:rPr lang="en-AU" sz="4400" dirty="0" smtClean="0">
                <a:solidFill>
                  <a:srgbClr val="FFFFFF"/>
                </a:solidFill>
              </a:rPr>
              <a:t>CHANGE IN MASTER</a:t>
            </a:r>
            <a:endParaRPr lang="en-AU" sz="4400" dirty="0">
              <a:solidFill>
                <a:srgbClr val="FFFFFF"/>
              </a:solidFill>
            </a:endParaRPr>
          </a:p>
        </p:txBody>
      </p:sp>
      <p:sp>
        <p:nvSpPr>
          <p:cNvPr id="7" name="Date Placeholder 5"/>
          <p:cNvSpPr>
            <a:spLocks noGrp="1"/>
          </p:cNvSpPr>
          <p:nvPr>
            <p:ph type="dt" sz="half" idx="10"/>
          </p:nvPr>
        </p:nvSpPr>
        <p:spPr>
          <a:xfrm>
            <a:off x="5214942" y="4429132"/>
            <a:ext cx="1428760" cy="345600"/>
          </a:xfrm>
        </p:spPr>
        <p:txBody>
          <a:bodyPr rIns="180000" anchor="ctr" anchorCtr="0"/>
          <a:lstStyle>
            <a:lvl1pPr algn="r">
              <a:defRPr sz="1600">
                <a:solidFill>
                  <a:schemeClr val="accent1"/>
                </a:solidFill>
              </a:defRPr>
            </a:lvl1pPr>
          </a:lstStyle>
          <a:p>
            <a:r>
              <a:rPr lang="en-US" dirty="0" smtClean="0">
                <a:solidFill>
                  <a:srgbClr val="CC9900"/>
                </a:solidFill>
              </a:rPr>
              <a:t> </a:t>
            </a:r>
            <a:endParaRPr lang="en-AU" dirty="0">
              <a:solidFill>
                <a:srgbClr val="CC9900"/>
              </a:solidFill>
            </a:endParaRPr>
          </a:p>
        </p:txBody>
      </p:sp>
    </p:spTree>
    <p:extLst>
      <p:ext uri="{BB962C8B-B14F-4D97-AF65-F5344CB8AC3E}">
        <p14:creationId xmlns:p14="http://schemas.microsoft.com/office/powerpoint/2010/main" val="3495514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wo-line title, transparent">
    <p:bg>
      <p:bgPr>
        <a:solidFill>
          <a:schemeClr val="bg1"/>
        </a:solidFill>
        <a:effectLst/>
      </p:bgPr>
    </p:bg>
    <p:spTree>
      <p:nvGrpSpPr>
        <p:cNvPr id="1" name=""/>
        <p:cNvGrpSpPr/>
        <p:nvPr/>
      </p:nvGrpSpPr>
      <p:grpSpPr>
        <a:xfrm>
          <a:off x="0" y="0"/>
          <a:ext cx="0" cy="0"/>
          <a:chOff x="0" y="0"/>
          <a:chExt cx="0" cy="0"/>
        </a:xfrm>
      </p:grpSpPr>
      <p:pic>
        <p:nvPicPr>
          <p:cNvPr id="51207" name="Picture 7" descr="curtinPowerPointBGTitle"/>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51204" name="Text Box 4"/>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p>
            <a:r>
              <a:rPr lang="en-US" sz="600">
                <a:solidFill>
                  <a:srgbClr val="969696"/>
                </a:solidFill>
              </a:rPr>
              <a:t>Curtin University is a trademark of Curtin University of Technology</a:t>
            </a:r>
          </a:p>
          <a:p>
            <a:r>
              <a:rPr lang="en-US" sz="600">
                <a:solidFill>
                  <a:srgbClr val="969696"/>
                </a:solidFill>
              </a:rPr>
              <a:t>CRICOS Provider Code 00301J</a:t>
            </a:r>
            <a:endParaRPr lang="en-AU" sz="600">
              <a:solidFill>
                <a:srgbClr val="969696"/>
              </a:solidFill>
            </a:endParaRPr>
          </a:p>
        </p:txBody>
      </p:sp>
      <p:sp>
        <p:nvSpPr>
          <p:cNvPr id="14" name="Text Box 2"/>
          <p:cNvSpPr txBox="1">
            <a:spLocks noChangeArrowheads="1"/>
          </p:cNvSpPr>
          <p:nvPr userDrawn="1"/>
        </p:nvSpPr>
        <p:spPr bwMode="auto">
          <a:xfrm>
            <a:off x="0" y="4429132"/>
            <a:ext cx="6624638" cy="346075"/>
          </a:xfrm>
          <a:prstGeom prst="rect">
            <a:avLst/>
          </a:prstGeom>
          <a:solidFill>
            <a:srgbClr val="000000"/>
          </a:solidFill>
          <a:ln w="9525">
            <a:noFill/>
            <a:miter lim="800000"/>
            <a:headEnd/>
            <a:tailEnd/>
          </a:ln>
          <a:effectLst/>
        </p:spPr>
        <p:txBody>
          <a:bodyPr wrap="none" lIns="0" tIns="0" rIns="180000" bIns="0" anchor="ctr"/>
          <a:lstStyle/>
          <a:p>
            <a:pPr algn="r">
              <a:spcBef>
                <a:spcPct val="50000"/>
              </a:spcBef>
            </a:pPr>
            <a:endParaRPr lang="en-AU" sz="1600" dirty="0">
              <a:solidFill>
                <a:srgbClr val="CC9900"/>
              </a:solidFill>
            </a:endParaRPr>
          </a:p>
        </p:txBody>
      </p:sp>
      <p:sp>
        <p:nvSpPr>
          <p:cNvPr id="15" name="Rectangle 3"/>
          <p:cNvSpPr>
            <a:spLocks noGrp="1" noChangeArrowheads="1"/>
          </p:cNvSpPr>
          <p:nvPr>
            <p:ph type="subTitle" idx="1"/>
          </p:nvPr>
        </p:nvSpPr>
        <p:spPr>
          <a:xfrm>
            <a:off x="0" y="4429132"/>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AU"/>
              <a:t>Click to edit Master subtitle style</a:t>
            </a:r>
          </a:p>
        </p:txBody>
      </p:sp>
      <p:sp>
        <p:nvSpPr>
          <p:cNvPr id="16" name="Rectangle 5"/>
          <p:cNvSpPr>
            <a:spLocks noGrp="1" noChangeArrowheads="1"/>
          </p:cNvSpPr>
          <p:nvPr>
            <p:ph type="ctrTitle"/>
          </p:nvPr>
        </p:nvSpPr>
        <p:spPr>
          <a:xfrm>
            <a:off x="0" y="2857496"/>
            <a:ext cx="5760000" cy="786163"/>
          </a:xfrm>
          <a:solidFill>
            <a:schemeClr val="accent1">
              <a:alpha val="80000"/>
            </a:schemeClr>
          </a:solidFill>
        </p:spPr>
        <p:txBody>
          <a:bodyPr wrap="none" lIns="432000" tIns="108000" rIns="252000" anchor="b">
            <a:spAutoFit/>
          </a:bodyPr>
          <a:lstStyle>
            <a:lvl1pPr>
              <a:lnSpc>
                <a:spcPct val="100000"/>
              </a:lnSpc>
              <a:defRPr sz="4400">
                <a:solidFill>
                  <a:schemeClr val="bg1"/>
                </a:solidFill>
              </a:defRPr>
            </a:lvl1pPr>
          </a:lstStyle>
          <a:p>
            <a:endParaRPr lang="en-AU" dirty="0"/>
          </a:p>
        </p:txBody>
      </p:sp>
      <p:sp>
        <p:nvSpPr>
          <p:cNvPr id="17" name="Rectangle 6"/>
          <p:cNvSpPr>
            <a:spLocks noChangeArrowheads="1"/>
          </p:cNvSpPr>
          <p:nvPr userDrawn="1"/>
        </p:nvSpPr>
        <p:spPr bwMode="auto">
          <a:xfrm>
            <a:off x="0" y="3643314"/>
            <a:ext cx="6334854" cy="786163"/>
          </a:xfrm>
          <a:prstGeom prst="rect">
            <a:avLst/>
          </a:prstGeom>
          <a:solidFill>
            <a:schemeClr val="accent1">
              <a:alpha val="80000"/>
            </a:schemeClr>
          </a:solidFill>
          <a:ln w="9525">
            <a:noFill/>
            <a:miter lim="800000"/>
            <a:headEnd/>
            <a:tailEnd/>
          </a:ln>
          <a:effectLst/>
        </p:spPr>
        <p:txBody>
          <a:bodyPr wrap="none" lIns="432000" tIns="108000" rIns="252000" bIns="0" anchor="b">
            <a:spAutoFit/>
          </a:bodyPr>
          <a:lstStyle/>
          <a:p>
            <a:r>
              <a:rPr lang="en-AU" sz="4400" dirty="0" smtClean="0">
                <a:solidFill>
                  <a:srgbClr val="FFFFFF"/>
                </a:solidFill>
              </a:rPr>
              <a:t>CHANGE IN MASTER</a:t>
            </a:r>
            <a:endParaRPr lang="en-AU" sz="4400" dirty="0">
              <a:solidFill>
                <a:srgbClr val="FFFFFF"/>
              </a:solidFill>
            </a:endParaRPr>
          </a:p>
        </p:txBody>
      </p:sp>
      <p:sp>
        <p:nvSpPr>
          <p:cNvPr id="8" name="Date Placeholder 5"/>
          <p:cNvSpPr>
            <a:spLocks noGrp="1"/>
          </p:cNvSpPr>
          <p:nvPr>
            <p:ph type="dt" sz="half" idx="10"/>
          </p:nvPr>
        </p:nvSpPr>
        <p:spPr>
          <a:xfrm>
            <a:off x="5214942" y="4429132"/>
            <a:ext cx="1428760" cy="345600"/>
          </a:xfrm>
        </p:spPr>
        <p:txBody>
          <a:bodyPr rIns="180000" anchor="ctr" anchorCtr="0"/>
          <a:lstStyle>
            <a:lvl1pPr algn="r">
              <a:defRPr sz="1600">
                <a:solidFill>
                  <a:schemeClr val="accent1"/>
                </a:solidFill>
              </a:defRPr>
            </a:lvl1pPr>
          </a:lstStyle>
          <a:p>
            <a:r>
              <a:rPr lang="en-US" dirty="0" smtClean="0">
                <a:solidFill>
                  <a:srgbClr val="CC9900"/>
                </a:solidFill>
              </a:rPr>
              <a:t> </a:t>
            </a:r>
            <a:endParaRPr lang="en-AU" dirty="0">
              <a:solidFill>
                <a:srgbClr val="CC9900"/>
              </a:solidFill>
            </a:endParaRPr>
          </a:p>
        </p:txBody>
      </p:sp>
    </p:spTree>
    <p:extLst>
      <p:ext uri="{BB962C8B-B14F-4D97-AF65-F5344CB8AC3E}">
        <p14:creationId xmlns:p14="http://schemas.microsoft.com/office/powerpoint/2010/main" val="1624689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ne-line title, transparent">
    <p:bg>
      <p:bgPr>
        <a:solidFill>
          <a:schemeClr val="bg1"/>
        </a:solidFill>
        <a:effectLst/>
      </p:bgPr>
    </p:bg>
    <p:spTree>
      <p:nvGrpSpPr>
        <p:cNvPr id="1" name=""/>
        <p:cNvGrpSpPr/>
        <p:nvPr/>
      </p:nvGrpSpPr>
      <p:grpSpPr>
        <a:xfrm>
          <a:off x="0" y="0"/>
          <a:ext cx="0" cy="0"/>
          <a:chOff x="0" y="0"/>
          <a:chExt cx="0" cy="0"/>
        </a:xfrm>
      </p:grpSpPr>
      <p:pic>
        <p:nvPicPr>
          <p:cNvPr id="44038" name="Picture 6" descr="curtinPowerPointBGTitle"/>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44034" name="Text Box 2"/>
          <p:cNvSpPr txBox="1">
            <a:spLocks noChangeArrowheads="1"/>
          </p:cNvSpPr>
          <p:nvPr userDrawn="1"/>
        </p:nvSpPr>
        <p:spPr bwMode="auto">
          <a:xfrm>
            <a:off x="0" y="4000504"/>
            <a:ext cx="6624638" cy="346075"/>
          </a:xfrm>
          <a:prstGeom prst="rect">
            <a:avLst/>
          </a:prstGeom>
          <a:solidFill>
            <a:srgbClr val="000000"/>
          </a:solidFill>
          <a:ln w="9525">
            <a:noFill/>
            <a:miter lim="800000"/>
            <a:headEnd/>
            <a:tailEnd/>
          </a:ln>
          <a:effectLst/>
        </p:spPr>
        <p:txBody>
          <a:bodyPr wrap="none" lIns="0" tIns="0" rIns="180000" bIns="0" anchor="ctr"/>
          <a:lstStyle/>
          <a:p>
            <a:pPr algn="r">
              <a:spcBef>
                <a:spcPct val="50000"/>
              </a:spcBef>
            </a:pPr>
            <a:endParaRPr lang="en-AU" sz="1600" dirty="0">
              <a:solidFill>
                <a:schemeClr val="accent1"/>
              </a:solidFill>
            </a:endParaRPr>
          </a:p>
        </p:txBody>
      </p:sp>
      <p:sp>
        <p:nvSpPr>
          <p:cNvPr id="44035" name="Rectangle 3"/>
          <p:cNvSpPr>
            <a:spLocks noGrp="1" noChangeArrowheads="1"/>
          </p:cNvSpPr>
          <p:nvPr>
            <p:ph type="subTitle" idx="1"/>
          </p:nvPr>
        </p:nvSpPr>
        <p:spPr>
          <a:xfrm>
            <a:off x="0" y="4000504"/>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AU"/>
              <a:t>Click to edit Master subtitle style</a:t>
            </a:r>
          </a:p>
        </p:txBody>
      </p:sp>
      <p:sp>
        <p:nvSpPr>
          <p:cNvPr id="44036" name="Text Box 4"/>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p>
            <a:r>
              <a:rPr lang="en-US" sz="600">
                <a:solidFill>
                  <a:schemeClr val="bg2"/>
                </a:solidFill>
              </a:rPr>
              <a:t>Curtin University is a trademark of Curtin University of Technology</a:t>
            </a:r>
          </a:p>
          <a:p>
            <a:r>
              <a:rPr lang="en-US" sz="600">
                <a:solidFill>
                  <a:schemeClr val="bg2"/>
                </a:solidFill>
              </a:rPr>
              <a:t>CRICOS Provider Code 00301J</a:t>
            </a:r>
            <a:endParaRPr lang="en-AU" sz="600">
              <a:solidFill>
                <a:schemeClr val="bg2"/>
              </a:solidFill>
            </a:endParaRPr>
          </a:p>
        </p:txBody>
      </p:sp>
      <p:sp>
        <p:nvSpPr>
          <p:cNvPr id="44037" name="Rectangle 5"/>
          <p:cNvSpPr>
            <a:spLocks noGrp="1" noChangeArrowheads="1"/>
          </p:cNvSpPr>
          <p:nvPr>
            <p:ph type="ctrTitle"/>
          </p:nvPr>
        </p:nvSpPr>
        <p:spPr>
          <a:xfrm>
            <a:off x="0" y="3214686"/>
            <a:ext cx="5760000" cy="786163"/>
          </a:xfrm>
          <a:solidFill>
            <a:schemeClr val="accent1">
              <a:alpha val="80000"/>
            </a:schemeClr>
          </a:solidFill>
        </p:spPr>
        <p:txBody>
          <a:bodyPr wrap="none" lIns="432000" tIns="108000" rIns="252000" anchor="b">
            <a:spAutoFit/>
          </a:bodyPr>
          <a:lstStyle>
            <a:lvl1pPr>
              <a:lnSpc>
                <a:spcPct val="100000"/>
              </a:lnSpc>
              <a:defRPr sz="4400">
                <a:solidFill>
                  <a:schemeClr val="bg1"/>
                </a:solidFill>
              </a:defRPr>
            </a:lvl1pPr>
          </a:lstStyle>
          <a:p>
            <a:endParaRPr lang="en-AU" dirty="0"/>
          </a:p>
        </p:txBody>
      </p:sp>
      <p:sp>
        <p:nvSpPr>
          <p:cNvPr id="7" name="Date Placeholder 5"/>
          <p:cNvSpPr>
            <a:spLocks noGrp="1"/>
          </p:cNvSpPr>
          <p:nvPr>
            <p:ph type="dt" sz="half" idx="10"/>
          </p:nvPr>
        </p:nvSpPr>
        <p:spPr>
          <a:xfrm>
            <a:off x="5214942" y="4000504"/>
            <a:ext cx="1428760" cy="345600"/>
          </a:xfrm>
        </p:spPr>
        <p:txBody>
          <a:bodyPr rIns="180000" anchor="ctr" anchorCtr="0"/>
          <a:lstStyle>
            <a:lvl1pPr algn="r">
              <a:defRPr sz="1600">
                <a:solidFill>
                  <a:schemeClr val="accent1"/>
                </a:solidFill>
              </a:defRPr>
            </a:lvl1pPr>
          </a:lstStyle>
          <a:p>
            <a:r>
              <a:rPr lang="en-US" smtClean="0"/>
              <a:t>30.07.2010</a:t>
            </a:r>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r>
              <a:rPr lang="en-US" dirty="0" smtClean="0">
                <a:solidFill>
                  <a:srgbClr val="CC9900"/>
                </a:solidFill>
              </a:rPr>
              <a:t> </a:t>
            </a:r>
            <a:endParaRPr lang="en-AU" dirty="0">
              <a:solidFill>
                <a:srgbClr val="CC99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666666"/>
              </a:solidFill>
            </a:endParaRPr>
          </a:p>
        </p:txBody>
      </p:sp>
    </p:spTree>
    <p:extLst>
      <p:ext uri="{BB962C8B-B14F-4D97-AF65-F5344CB8AC3E}">
        <p14:creationId xmlns:p14="http://schemas.microsoft.com/office/powerpoint/2010/main" val="1682571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solidFill>
                  <a:srgbClr val="CC9900"/>
                </a:solidFill>
              </a:rPr>
              <a:t> </a:t>
            </a:r>
            <a:endParaRPr lang="en-AU" dirty="0">
              <a:solidFill>
                <a:srgbClr val="CC99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666666"/>
              </a:solidFill>
            </a:endParaRPr>
          </a:p>
        </p:txBody>
      </p:sp>
    </p:spTree>
    <p:extLst>
      <p:ext uri="{BB962C8B-B14F-4D97-AF65-F5344CB8AC3E}">
        <p14:creationId xmlns:p14="http://schemas.microsoft.com/office/powerpoint/2010/main" val="1669418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r>
              <a:rPr lang="en-US" dirty="0" smtClean="0">
                <a:solidFill>
                  <a:srgbClr val="CC9900"/>
                </a:solidFill>
              </a:rPr>
              <a:t> </a:t>
            </a:r>
            <a:endParaRPr lang="en-AU" dirty="0">
              <a:solidFill>
                <a:srgbClr val="CC99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666666"/>
              </a:solidFill>
            </a:endParaRPr>
          </a:p>
        </p:txBody>
      </p:sp>
    </p:spTree>
    <p:extLst>
      <p:ext uri="{BB962C8B-B14F-4D97-AF65-F5344CB8AC3E}">
        <p14:creationId xmlns:p14="http://schemas.microsoft.com/office/powerpoint/2010/main" val="1205934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544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544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r>
              <a:rPr lang="en-US" dirty="0" smtClean="0">
                <a:solidFill>
                  <a:srgbClr val="CC9900"/>
                </a:solidFill>
              </a:rPr>
              <a:t> </a:t>
            </a:r>
            <a:endParaRPr lang="en-AU" dirty="0">
              <a:solidFill>
                <a:srgbClr val="CC9900"/>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666666"/>
              </a:solidFill>
            </a:endParaRPr>
          </a:p>
        </p:txBody>
      </p:sp>
    </p:spTree>
    <p:extLst>
      <p:ext uri="{BB962C8B-B14F-4D97-AF65-F5344CB8AC3E}">
        <p14:creationId xmlns:p14="http://schemas.microsoft.com/office/powerpoint/2010/main" val="2937018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r>
              <a:rPr lang="en-US" dirty="0" smtClean="0">
                <a:solidFill>
                  <a:srgbClr val="CC9900"/>
                </a:solidFill>
              </a:rPr>
              <a:t> </a:t>
            </a:r>
            <a:endParaRPr lang="en-AU" dirty="0">
              <a:solidFill>
                <a:srgbClr val="CC9900"/>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666666"/>
              </a:solidFill>
            </a:endParaRPr>
          </a:p>
        </p:txBody>
      </p:sp>
    </p:spTree>
    <p:extLst>
      <p:ext uri="{BB962C8B-B14F-4D97-AF65-F5344CB8AC3E}">
        <p14:creationId xmlns:p14="http://schemas.microsoft.com/office/powerpoint/2010/main" val="1748142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solidFill>
                  <a:srgbClr val="CC9900"/>
                </a:solidFill>
              </a:rPr>
              <a:t> </a:t>
            </a:r>
            <a:endParaRPr lang="en-AU" dirty="0">
              <a:solidFill>
                <a:srgbClr val="CC9900"/>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666666"/>
              </a:solidFill>
            </a:endParaRPr>
          </a:p>
        </p:txBody>
      </p:sp>
    </p:spTree>
    <p:extLst>
      <p:ext uri="{BB962C8B-B14F-4D97-AF65-F5344CB8AC3E}">
        <p14:creationId xmlns:p14="http://schemas.microsoft.com/office/powerpoint/2010/main" val="741658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1"/>
            <a:ext cx="5111750" cy="56562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1"/>
            <a:ext cx="3008313" cy="44942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solidFill>
                  <a:srgbClr val="CC9900"/>
                </a:solidFill>
              </a:rPr>
              <a:t> </a:t>
            </a:r>
            <a:endParaRPr lang="en-AU" dirty="0">
              <a:solidFill>
                <a:srgbClr val="CC99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666666"/>
              </a:solidFill>
            </a:endParaRPr>
          </a:p>
        </p:txBody>
      </p:sp>
    </p:spTree>
    <p:extLst>
      <p:ext uri="{BB962C8B-B14F-4D97-AF65-F5344CB8AC3E}">
        <p14:creationId xmlns:p14="http://schemas.microsoft.com/office/powerpoint/2010/main" val="3202302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4905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solidFill>
                  <a:srgbClr val="CC9900"/>
                </a:solidFill>
              </a:rPr>
              <a:t> </a:t>
            </a:r>
            <a:endParaRPr lang="en-AU" dirty="0">
              <a:solidFill>
                <a:srgbClr val="CC99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666666"/>
              </a:solidFill>
            </a:endParaRPr>
          </a:p>
        </p:txBody>
      </p:sp>
    </p:spTree>
    <p:extLst>
      <p:ext uri="{BB962C8B-B14F-4D97-AF65-F5344CB8AC3E}">
        <p14:creationId xmlns:p14="http://schemas.microsoft.com/office/powerpoint/2010/main" val="3900744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r>
              <a:rPr lang="en-US" dirty="0" smtClean="0">
                <a:solidFill>
                  <a:srgbClr val="CC9900"/>
                </a:solidFill>
              </a:rPr>
              <a:t> </a:t>
            </a:r>
            <a:endParaRPr lang="en-AU" dirty="0">
              <a:solidFill>
                <a:srgbClr val="CC99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666666"/>
              </a:solidFill>
            </a:endParaRPr>
          </a:p>
        </p:txBody>
      </p:sp>
    </p:spTree>
    <p:extLst>
      <p:ext uri="{BB962C8B-B14F-4D97-AF65-F5344CB8AC3E}">
        <p14:creationId xmlns:p14="http://schemas.microsoft.com/office/powerpoint/2010/main" val="2639126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0388"/>
            <a:ext cx="2057400" cy="538956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560388"/>
            <a:ext cx="6019800" cy="5389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r>
              <a:rPr lang="en-US" dirty="0" smtClean="0">
                <a:solidFill>
                  <a:srgbClr val="CC9900"/>
                </a:solidFill>
              </a:rPr>
              <a:t> </a:t>
            </a:r>
            <a:endParaRPr lang="en-AU" dirty="0">
              <a:solidFill>
                <a:srgbClr val="CC99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666666"/>
              </a:solidFill>
            </a:endParaRPr>
          </a:p>
        </p:txBody>
      </p:sp>
    </p:spTree>
    <p:extLst>
      <p:ext uri="{BB962C8B-B14F-4D97-AF65-F5344CB8AC3E}">
        <p14:creationId xmlns:p14="http://schemas.microsoft.com/office/powerpoint/2010/main" val="4061191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wo-line 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Text Box 2"/>
          <p:cNvSpPr txBox="1">
            <a:spLocks noChangeArrowheads="1"/>
          </p:cNvSpPr>
          <p:nvPr userDrawn="1"/>
        </p:nvSpPr>
        <p:spPr bwMode="auto">
          <a:xfrm>
            <a:off x="0" y="4429132"/>
            <a:ext cx="6624638" cy="346075"/>
          </a:xfrm>
          <a:prstGeom prst="rect">
            <a:avLst/>
          </a:prstGeom>
          <a:solidFill>
            <a:srgbClr val="000000"/>
          </a:solidFill>
          <a:ln w="9525">
            <a:noFill/>
            <a:miter lim="800000"/>
            <a:headEnd/>
            <a:tailEnd/>
          </a:ln>
          <a:effectLst/>
        </p:spPr>
        <p:txBody>
          <a:bodyPr wrap="none" lIns="0" tIns="0" rIns="180000" bIns="0" anchor="ctr"/>
          <a:lstStyle/>
          <a:p>
            <a:pPr algn="r">
              <a:spcBef>
                <a:spcPct val="50000"/>
              </a:spcBef>
            </a:pPr>
            <a:endParaRPr lang="en-AU" sz="1600" dirty="0">
              <a:solidFill>
                <a:schemeClr val="accent1"/>
              </a:solidFill>
            </a:endParaRPr>
          </a:p>
        </p:txBody>
      </p:sp>
      <p:sp>
        <p:nvSpPr>
          <p:cNvPr id="36867" name="Rectangle 3"/>
          <p:cNvSpPr>
            <a:spLocks noGrp="1" noChangeArrowheads="1"/>
          </p:cNvSpPr>
          <p:nvPr>
            <p:ph type="subTitle" idx="1"/>
          </p:nvPr>
        </p:nvSpPr>
        <p:spPr>
          <a:xfrm>
            <a:off x="0" y="4429132"/>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AU"/>
              <a:t>Click to edit Master subtitle style</a:t>
            </a:r>
          </a:p>
        </p:txBody>
      </p:sp>
      <p:sp>
        <p:nvSpPr>
          <p:cNvPr id="36868" name="Text Box 4"/>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p>
            <a:r>
              <a:rPr lang="en-US" sz="600">
                <a:solidFill>
                  <a:schemeClr val="bg2"/>
                </a:solidFill>
              </a:rPr>
              <a:t>Curtin University is a trademark of Curtin University of Technology</a:t>
            </a:r>
          </a:p>
          <a:p>
            <a:r>
              <a:rPr lang="en-US" sz="600">
                <a:solidFill>
                  <a:schemeClr val="bg2"/>
                </a:solidFill>
              </a:rPr>
              <a:t>CRICOS Provider Code 00301J</a:t>
            </a:r>
            <a:endParaRPr lang="en-AU" sz="600">
              <a:solidFill>
                <a:schemeClr val="bg2"/>
              </a:solidFill>
            </a:endParaRPr>
          </a:p>
        </p:txBody>
      </p:sp>
      <p:sp>
        <p:nvSpPr>
          <p:cNvPr id="36869" name="Rectangle 5"/>
          <p:cNvSpPr>
            <a:spLocks noGrp="1" noChangeArrowheads="1"/>
          </p:cNvSpPr>
          <p:nvPr>
            <p:ph type="ctrTitle"/>
          </p:nvPr>
        </p:nvSpPr>
        <p:spPr>
          <a:xfrm>
            <a:off x="0" y="2857496"/>
            <a:ext cx="5760000" cy="786163"/>
          </a:xfrm>
          <a:solidFill>
            <a:schemeClr val="accent1"/>
          </a:solidFill>
        </p:spPr>
        <p:txBody>
          <a:bodyPr wrap="none" lIns="432000" tIns="108000" rIns="252000" anchor="b">
            <a:spAutoFit/>
          </a:bodyPr>
          <a:lstStyle>
            <a:lvl1pPr>
              <a:lnSpc>
                <a:spcPct val="100000"/>
              </a:lnSpc>
              <a:defRPr sz="4400">
                <a:solidFill>
                  <a:schemeClr val="bg1"/>
                </a:solidFill>
              </a:defRPr>
            </a:lvl1pPr>
          </a:lstStyle>
          <a:p>
            <a:endParaRPr lang="en-AU" dirty="0"/>
          </a:p>
        </p:txBody>
      </p:sp>
      <p:sp>
        <p:nvSpPr>
          <p:cNvPr id="36870" name="Rectangle 6"/>
          <p:cNvSpPr>
            <a:spLocks noChangeArrowheads="1"/>
          </p:cNvSpPr>
          <p:nvPr userDrawn="1"/>
        </p:nvSpPr>
        <p:spPr bwMode="auto">
          <a:xfrm>
            <a:off x="0" y="3643314"/>
            <a:ext cx="6334854" cy="786163"/>
          </a:xfrm>
          <a:prstGeom prst="rect">
            <a:avLst/>
          </a:prstGeom>
          <a:solidFill>
            <a:schemeClr val="accent1"/>
          </a:solidFill>
          <a:ln w="9525">
            <a:noFill/>
            <a:miter lim="800000"/>
            <a:headEnd/>
            <a:tailEnd/>
          </a:ln>
          <a:effectLst/>
        </p:spPr>
        <p:txBody>
          <a:bodyPr wrap="none" lIns="432000" tIns="108000" rIns="252000" bIns="0" anchor="b">
            <a:spAutoFit/>
          </a:bodyPr>
          <a:lstStyle/>
          <a:p>
            <a:pPr>
              <a:lnSpc>
                <a:spcPct val="100000"/>
              </a:lnSpc>
            </a:pPr>
            <a:r>
              <a:rPr lang="en-AU" sz="4400" dirty="0" smtClean="0">
                <a:solidFill>
                  <a:schemeClr val="bg1"/>
                </a:solidFill>
              </a:rPr>
              <a:t>CHANGE IN MASTER</a:t>
            </a:r>
            <a:endParaRPr lang="en-AU" sz="4400" dirty="0">
              <a:solidFill>
                <a:schemeClr val="bg1"/>
              </a:solidFill>
            </a:endParaRPr>
          </a:p>
        </p:txBody>
      </p:sp>
      <p:sp>
        <p:nvSpPr>
          <p:cNvPr id="7" name="Date Placeholder 5"/>
          <p:cNvSpPr>
            <a:spLocks noGrp="1"/>
          </p:cNvSpPr>
          <p:nvPr>
            <p:ph type="dt" sz="half" idx="10"/>
          </p:nvPr>
        </p:nvSpPr>
        <p:spPr>
          <a:xfrm>
            <a:off x="5214942" y="4429132"/>
            <a:ext cx="1428760" cy="345600"/>
          </a:xfrm>
        </p:spPr>
        <p:txBody>
          <a:bodyPr rIns="180000" anchor="ctr" anchorCtr="0"/>
          <a:lstStyle>
            <a:lvl1pPr algn="r">
              <a:defRPr sz="1600">
                <a:solidFill>
                  <a:schemeClr val="accent1"/>
                </a:solidFill>
              </a:defRPr>
            </a:lvl1pPr>
          </a:lstStyle>
          <a:p>
            <a:r>
              <a:rPr lang="en-US" smtClean="0"/>
              <a:t>30.07.2010</a:t>
            </a:r>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ormAutofit/>
          </a:bodyPr>
          <a:lstStyle>
            <a:lvl1pPr marL="0" indent="0" algn="ctr">
              <a:lnSpc>
                <a:spcPct val="120000"/>
              </a:lnSpc>
              <a:buNone/>
              <a:defRPr sz="900">
                <a:solidFill>
                  <a:schemeClr val="tx2"/>
                </a:solidFill>
              </a:defRPr>
            </a:lvl1pPr>
            <a:lvl2pPr marL="407792" indent="0" algn="ctr">
              <a:buNone/>
              <a:defRPr>
                <a:solidFill>
                  <a:schemeClr val="tx1">
                    <a:tint val="75000"/>
                  </a:schemeClr>
                </a:solidFill>
              </a:defRPr>
            </a:lvl2pPr>
            <a:lvl3pPr marL="815583" indent="0" algn="ctr">
              <a:buNone/>
              <a:defRPr>
                <a:solidFill>
                  <a:schemeClr val="tx1">
                    <a:tint val="75000"/>
                  </a:schemeClr>
                </a:solidFill>
              </a:defRPr>
            </a:lvl3pPr>
            <a:lvl4pPr marL="1223377" indent="0" algn="ctr">
              <a:buNone/>
              <a:defRPr>
                <a:solidFill>
                  <a:schemeClr val="tx1">
                    <a:tint val="75000"/>
                  </a:schemeClr>
                </a:solidFill>
              </a:defRPr>
            </a:lvl4pPr>
            <a:lvl5pPr marL="1631167" indent="0" algn="ctr">
              <a:buNone/>
              <a:defRPr>
                <a:solidFill>
                  <a:schemeClr val="tx1">
                    <a:tint val="75000"/>
                  </a:schemeClr>
                </a:solidFill>
              </a:defRPr>
            </a:lvl5pPr>
            <a:lvl6pPr marL="2038959" indent="0" algn="ctr">
              <a:buNone/>
              <a:defRPr>
                <a:solidFill>
                  <a:schemeClr val="tx1">
                    <a:tint val="75000"/>
                  </a:schemeClr>
                </a:solidFill>
              </a:defRPr>
            </a:lvl6pPr>
            <a:lvl7pPr marL="2446752" indent="0" algn="ctr">
              <a:buNone/>
              <a:defRPr>
                <a:solidFill>
                  <a:schemeClr val="tx1">
                    <a:tint val="75000"/>
                  </a:schemeClr>
                </a:solidFill>
              </a:defRPr>
            </a:lvl7pPr>
            <a:lvl8pPr marL="2854543" indent="0" algn="ctr">
              <a:buNone/>
              <a:defRPr>
                <a:solidFill>
                  <a:schemeClr val="tx1">
                    <a:tint val="75000"/>
                  </a:schemeClr>
                </a:solidFill>
              </a:defRPr>
            </a:lvl8pPr>
            <a:lvl9pPr marL="3262334"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530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line title, transparent">
    <p:bg>
      <p:bgPr>
        <a:solidFill>
          <a:schemeClr val="bg1"/>
        </a:solidFill>
        <a:effectLst/>
      </p:bgPr>
    </p:bg>
    <p:spTree>
      <p:nvGrpSpPr>
        <p:cNvPr id="1" name=""/>
        <p:cNvGrpSpPr/>
        <p:nvPr/>
      </p:nvGrpSpPr>
      <p:grpSpPr>
        <a:xfrm>
          <a:off x="0" y="0"/>
          <a:ext cx="0" cy="0"/>
          <a:chOff x="0" y="0"/>
          <a:chExt cx="0" cy="0"/>
        </a:xfrm>
      </p:grpSpPr>
      <p:pic>
        <p:nvPicPr>
          <p:cNvPr id="51207" name="Picture 7" descr="curtinPowerPointBGTitle"/>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51204" name="Text Box 4"/>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p>
            <a:r>
              <a:rPr lang="en-US" sz="600">
                <a:solidFill>
                  <a:schemeClr val="bg2"/>
                </a:solidFill>
              </a:rPr>
              <a:t>Curtin University is a trademark of Curtin University of Technology</a:t>
            </a:r>
          </a:p>
          <a:p>
            <a:r>
              <a:rPr lang="en-US" sz="600">
                <a:solidFill>
                  <a:schemeClr val="bg2"/>
                </a:solidFill>
              </a:rPr>
              <a:t>CRICOS Provider Code 00301J</a:t>
            </a:r>
            <a:endParaRPr lang="en-AU" sz="600">
              <a:solidFill>
                <a:schemeClr val="bg2"/>
              </a:solidFill>
            </a:endParaRPr>
          </a:p>
        </p:txBody>
      </p:sp>
      <p:sp>
        <p:nvSpPr>
          <p:cNvPr id="14" name="Text Box 2"/>
          <p:cNvSpPr txBox="1">
            <a:spLocks noChangeArrowheads="1"/>
          </p:cNvSpPr>
          <p:nvPr userDrawn="1"/>
        </p:nvSpPr>
        <p:spPr bwMode="auto">
          <a:xfrm>
            <a:off x="0" y="4429132"/>
            <a:ext cx="6624638" cy="346075"/>
          </a:xfrm>
          <a:prstGeom prst="rect">
            <a:avLst/>
          </a:prstGeom>
          <a:solidFill>
            <a:srgbClr val="000000"/>
          </a:solidFill>
          <a:ln w="9525">
            <a:noFill/>
            <a:miter lim="800000"/>
            <a:headEnd/>
            <a:tailEnd/>
          </a:ln>
          <a:effectLst/>
        </p:spPr>
        <p:txBody>
          <a:bodyPr wrap="none" lIns="0" tIns="0" rIns="180000" bIns="0" anchor="ctr"/>
          <a:lstStyle/>
          <a:p>
            <a:pPr algn="r">
              <a:spcBef>
                <a:spcPct val="50000"/>
              </a:spcBef>
            </a:pPr>
            <a:endParaRPr lang="en-AU" sz="1600" dirty="0">
              <a:solidFill>
                <a:schemeClr val="accent1"/>
              </a:solidFill>
            </a:endParaRPr>
          </a:p>
        </p:txBody>
      </p:sp>
      <p:sp>
        <p:nvSpPr>
          <p:cNvPr id="15" name="Rectangle 3"/>
          <p:cNvSpPr>
            <a:spLocks noGrp="1" noChangeArrowheads="1"/>
          </p:cNvSpPr>
          <p:nvPr>
            <p:ph type="subTitle" idx="1"/>
          </p:nvPr>
        </p:nvSpPr>
        <p:spPr>
          <a:xfrm>
            <a:off x="0" y="4429132"/>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AU"/>
              <a:t>Click to edit Master subtitle style</a:t>
            </a:r>
          </a:p>
        </p:txBody>
      </p:sp>
      <p:sp>
        <p:nvSpPr>
          <p:cNvPr id="16" name="Rectangle 5"/>
          <p:cNvSpPr>
            <a:spLocks noGrp="1" noChangeArrowheads="1"/>
          </p:cNvSpPr>
          <p:nvPr>
            <p:ph type="ctrTitle"/>
          </p:nvPr>
        </p:nvSpPr>
        <p:spPr>
          <a:xfrm>
            <a:off x="0" y="2857496"/>
            <a:ext cx="5760000" cy="786163"/>
          </a:xfrm>
          <a:solidFill>
            <a:schemeClr val="accent1">
              <a:alpha val="80000"/>
            </a:schemeClr>
          </a:solidFill>
        </p:spPr>
        <p:txBody>
          <a:bodyPr wrap="none" lIns="432000" tIns="108000" rIns="252000" anchor="b">
            <a:spAutoFit/>
          </a:bodyPr>
          <a:lstStyle>
            <a:lvl1pPr>
              <a:lnSpc>
                <a:spcPct val="100000"/>
              </a:lnSpc>
              <a:defRPr sz="4400">
                <a:solidFill>
                  <a:schemeClr val="bg1"/>
                </a:solidFill>
              </a:defRPr>
            </a:lvl1pPr>
          </a:lstStyle>
          <a:p>
            <a:endParaRPr lang="en-AU" dirty="0"/>
          </a:p>
        </p:txBody>
      </p:sp>
      <p:sp>
        <p:nvSpPr>
          <p:cNvPr id="17" name="Rectangle 6"/>
          <p:cNvSpPr>
            <a:spLocks noChangeArrowheads="1"/>
          </p:cNvSpPr>
          <p:nvPr userDrawn="1"/>
        </p:nvSpPr>
        <p:spPr bwMode="auto">
          <a:xfrm>
            <a:off x="0" y="3643314"/>
            <a:ext cx="6334854" cy="786163"/>
          </a:xfrm>
          <a:prstGeom prst="rect">
            <a:avLst/>
          </a:prstGeom>
          <a:solidFill>
            <a:schemeClr val="accent1">
              <a:alpha val="80000"/>
            </a:schemeClr>
          </a:solidFill>
          <a:ln w="9525">
            <a:noFill/>
            <a:miter lim="800000"/>
            <a:headEnd/>
            <a:tailEnd/>
          </a:ln>
          <a:effectLst/>
        </p:spPr>
        <p:txBody>
          <a:bodyPr wrap="none" lIns="432000" tIns="108000" rIns="252000" bIns="0" anchor="b">
            <a:spAutoFit/>
          </a:bodyPr>
          <a:lstStyle/>
          <a:p>
            <a:pPr>
              <a:lnSpc>
                <a:spcPct val="100000"/>
              </a:lnSpc>
            </a:pPr>
            <a:r>
              <a:rPr lang="en-AU" sz="4400" dirty="0" smtClean="0">
                <a:solidFill>
                  <a:schemeClr val="bg1"/>
                </a:solidFill>
              </a:rPr>
              <a:t>CHANGE IN MASTER</a:t>
            </a:r>
            <a:endParaRPr lang="en-AU" sz="4400" dirty="0">
              <a:solidFill>
                <a:schemeClr val="bg1"/>
              </a:solidFill>
            </a:endParaRPr>
          </a:p>
        </p:txBody>
      </p:sp>
      <p:sp>
        <p:nvSpPr>
          <p:cNvPr id="8" name="Date Placeholder 5"/>
          <p:cNvSpPr>
            <a:spLocks noGrp="1"/>
          </p:cNvSpPr>
          <p:nvPr>
            <p:ph type="dt" sz="half" idx="10"/>
          </p:nvPr>
        </p:nvSpPr>
        <p:spPr>
          <a:xfrm>
            <a:off x="5214942" y="4429132"/>
            <a:ext cx="1428760" cy="345600"/>
          </a:xfrm>
        </p:spPr>
        <p:txBody>
          <a:bodyPr rIns="180000" anchor="ctr" anchorCtr="0"/>
          <a:lstStyle>
            <a:lvl1pPr algn="r">
              <a:defRPr sz="1600">
                <a:solidFill>
                  <a:schemeClr val="accent1"/>
                </a:solidFill>
              </a:defRPr>
            </a:lvl1pPr>
          </a:lstStyle>
          <a:p>
            <a:r>
              <a:rPr lang="en-US" smtClean="0"/>
              <a:t>30.07.2010</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r>
              <a:rPr lang="en-US" smtClean="0"/>
              <a:t>30.07.2010</a:t>
            </a:r>
            <a:endParaRPr lang="en-AU"/>
          </a:p>
        </p:txBody>
      </p:sp>
      <p:sp>
        <p:nvSpPr>
          <p:cNvPr id="5" name="Footer Placeholder 4"/>
          <p:cNvSpPr>
            <a:spLocks noGrp="1"/>
          </p:cNvSpPr>
          <p:nvPr>
            <p:ph type="ftr" sz="quarter" idx="11"/>
          </p:nvPr>
        </p:nvSpPr>
        <p:spPr/>
        <p:txBody>
          <a:bodyPr/>
          <a:lstStyle>
            <a:lvl1pPr>
              <a:defRPr/>
            </a:lvl1pPr>
          </a:lstStyle>
          <a:p>
            <a:r>
              <a:rPr lang="en-AU" smtClean="0"/>
              <a:t>Footer text - slideshow title</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30.07.2010</a:t>
            </a:r>
            <a:endParaRPr lang="en-AU"/>
          </a:p>
        </p:txBody>
      </p:sp>
      <p:sp>
        <p:nvSpPr>
          <p:cNvPr id="5" name="Footer Placeholder 4"/>
          <p:cNvSpPr>
            <a:spLocks noGrp="1"/>
          </p:cNvSpPr>
          <p:nvPr>
            <p:ph type="ftr" sz="quarter" idx="11"/>
          </p:nvPr>
        </p:nvSpPr>
        <p:spPr/>
        <p:txBody>
          <a:bodyPr/>
          <a:lstStyle>
            <a:lvl1pPr>
              <a:defRPr/>
            </a:lvl1pPr>
          </a:lstStyle>
          <a:p>
            <a:r>
              <a:rPr lang="en-AU" smtClean="0"/>
              <a:t>Footer text - slideshow title</a:t>
            </a: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r>
              <a:rPr lang="en-US" smtClean="0"/>
              <a:t>30.07.2010</a:t>
            </a:r>
            <a:endParaRPr lang="en-AU"/>
          </a:p>
        </p:txBody>
      </p:sp>
      <p:sp>
        <p:nvSpPr>
          <p:cNvPr id="6" name="Footer Placeholder 5"/>
          <p:cNvSpPr>
            <a:spLocks noGrp="1"/>
          </p:cNvSpPr>
          <p:nvPr>
            <p:ph type="ftr" sz="quarter" idx="11"/>
          </p:nvPr>
        </p:nvSpPr>
        <p:spPr/>
        <p:txBody>
          <a:bodyPr/>
          <a:lstStyle>
            <a:lvl1pPr>
              <a:defRPr/>
            </a:lvl1pPr>
          </a:lstStyle>
          <a:p>
            <a:r>
              <a:rPr lang="en-AU" smtClean="0"/>
              <a:t>Footer text - slideshow title</a:t>
            </a:r>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544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544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r>
              <a:rPr lang="en-US" smtClean="0"/>
              <a:t>30.07.2010</a:t>
            </a:r>
            <a:endParaRPr lang="en-AU"/>
          </a:p>
        </p:txBody>
      </p:sp>
      <p:sp>
        <p:nvSpPr>
          <p:cNvPr id="8" name="Footer Placeholder 7"/>
          <p:cNvSpPr>
            <a:spLocks noGrp="1"/>
          </p:cNvSpPr>
          <p:nvPr>
            <p:ph type="ftr" sz="quarter" idx="11"/>
          </p:nvPr>
        </p:nvSpPr>
        <p:spPr/>
        <p:txBody>
          <a:bodyPr/>
          <a:lstStyle>
            <a:lvl1pPr>
              <a:defRPr/>
            </a:lvl1pPr>
          </a:lstStyle>
          <a:p>
            <a:r>
              <a:rPr lang="en-AU" smtClean="0"/>
              <a:t>Footer text - slideshow title</a:t>
            </a:r>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r>
              <a:rPr lang="en-US" smtClean="0"/>
              <a:t>30.07.2010</a:t>
            </a:r>
            <a:endParaRPr lang="en-AU"/>
          </a:p>
        </p:txBody>
      </p:sp>
      <p:sp>
        <p:nvSpPr>
          <p:cNvPr id="4" name="Footer Placeholder 3"/>
          <p:cNvSpPr>
            <a:spLocks noGrp="1"/>
          </p:cNvSpPr>
          <p:nvPr>
            <p:ph type="ftr" sz="quarter" idx="11"/>
          </p:nvPr>
        </p:nvSpPr>
        <p:spPr/>
        <p:txBody>
          <a:bodyPr/>
          <a:lstStyle>
            <a:lvl1pPr>
              <a:defRPr/>
            </a:lvl1pPr>
          </a:lstStyle>
          <a:p>
            <a:r>
              <a:rPr lang="en-AU" smtClean="0"/>
              <a:t>Footer text - slideshow title</a:t>
            </a:r>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gif"/><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560388"/>
            <a:ext cx="8207375" cy="996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AU" smtClean="0"/>
          </a:p>
        </p:txBody>
      </p:sp>
      <p:sp>
        <p:nvSpPr>
          <p:cNvPr id="1027" name="Rectangle 3"/>
          <p:cNvSpPr>
            <a:spLocks noGrp="1" noChangeArrowheads="1"/>
          </p:cNvSpPr>
          <p:nvPr>
            <p:ph type="body" idx="1"/>
          </p:nvPr>
        </p:nvSpPr>
        <p:spPr bwMode="auto">
          <a:xfrm>
            <a:off x="457200" y="1600200"/>
            <a:ext cx="8229600" cy="4349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028" name="Rectangle 4"/>
          <p:cNvSpPr>
            <a:spLocks noGrp="1" noChangeArrowheads="1"/>
          </p:cNvSpPr>
          <p:nvPr>
            <p:ph type="dt" sz="half" idx="2"/>
          </p:nvPr>
        </p:nvSpPr>
        <p:spPr bwMode="auto">
          <a:xfrm>
            <a:off x="4022725" y="6078538"/>
            <a:ext cx="2133600" cy="2159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200">
                <a:solidFill>
                  <a:schemeClr val="accent1"/>
                </a:solidFill>
              </a:defRPr>
            </a:lvl1pPr>
          </a:lstStyle>
          <a:p>
            <a:r>
              <a:rPr lang="en-US" smtClean="0"/>
              <a:t>30.07.2010</a:t>
            </a:r>
            <a:endParaRPr lang="en-AU"/>
          </a:p>
        </p:txBody>
      </p:sp>
      <p:sp>
        <p:nvSpPr>
          <p:cNvPr id="1029" name="Rectangle 5"/>
          <p:cNvSpPr>
            <a:spLocks noGrp="1" noChangeArrowheads="1"/>
          </p:cNvSpPr>
          <p:nvPr>
            <p:ph type="ftr" sz="quarter" idx="3"/>
          </p:nvPr>
        </p:nvSpPr>
        <p:spPr bwMode="auto">
          <a:xfrm>
            <a:off x="468313" y="6078538"/>
            <a:ext cx="3455987" cy="2159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200">
                <a:solidFill>
                  <a:schemeClr val="tx2"/>
                </a:solidFill>
              </a:defRPr>
            </a:lvl1pPr>
          </a:lstStyle>
          <a:p>
            <a:r>
              <a:rPr lang="en-AU" smtClean="0"/>
              <a:t>Footer text - slideshow title</a:t>
            </a:r>
            <a:endParaRPr lang="en-AU"/>
          </a:p>
        </p:txBody>
      </p:sp>
      <p:sp>
        <p:nvSpPr>
          <p:cNvPr id="1031" name="Text Box 7"/>
          <p:cNvSpPr txBox="1">
            <a:spLocks noChangeArrowheads="1"/>
          </p:cNvSpPr>
          <p:nvPr/>
        </p:nvSpPr>
        <p:spPr bwMode="auto">
          <a:xfrm>
            <a:off x="468313" y="6302375"/>
            <a:ext cx="2808287" cy="215900"/>
          </a:xfrm>
          <a:prstGeom prst="rect">
            <a:avLst/>
          </a:prstGeom>
          <a:noFill/>
          <a:ln w="9525">
            <a:noFill/>
            <a:miter lim="800000"/>
            <a:headEnd/>
            <a:tailEnd/>
          </a:ln>
          <a:effectLst/>
        </p:spPr>
        <p:txBody>
          <a:bodyPr wrap="none" lIns="0" tIns="0" rIns="0" bIns="0"/>
          <a:lstStyle/>
          <a:p>
            <a:r>
              <a:rPr lang="en-US" sz="600">
                <a:solidFill>
                  <a:schemeClr val="bg2"/>
                </a:solidFill>
              </a:rPr>
              <a:t>Curtin University is a trademark of Curtin University of Technology</a:t>
            </a:r>
          </a:p>
          <a:p>
            <a:r>
              <a:rPr lang="en-US" sz="600">
                <a:solidFill>
                  <a:schemeClr val="bg2"/>
                </a:solidFill>
              </a:rPr>
              <a:t>CRICOS Provider Code 00301J</a:t>
            </a:r>
            <a:endParaRPr lang="en-AU" sz="600">
              <a:solidFill>
                <a:schemeClr val="bg2"/>
              </a:solidFill>
            </a:endParaRPr>
          </a:p>
        </p:txBody>
      </p:sp>
      <p:pic>
        <p:nvPicPr>
          <p:cNvPr id="7" name="Picture 6" descr="curtinPowerPointBGContent-Alpha.gif"/>
          <p:cNvPicPr>
            <a:picLocks noChangeAspect="1"/>
          </p:cNvPicPr>
          <p:nvPr userDrawn="1"/>
        </p:nvPicPr>
        <p:blipFill>
          <a:blip r:embed="rId17"/>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Lst>
  <p:hf sldNum="0" hdr="0"/>
  <p:txStyles>
    <p:titleStyle>
      <a:lvl1pPr algn="l" rtl="0" eaLnBrk="1" fontAlgn="base" hangingPunct="1">
        <a:spcBef>
          <a:spcPct val="0"/>
        </a:spcBef>
        <a:spcAft>
          <a:spcPct val="0"/>
        </a:spcAft>
        <a:defRPr sz="3200">
          <a:solidFill>
            <a:srgbClr val="5F5F5F"/>
          </a:solidFill>
          <a:latin typeface="+mj-lt"/>
          <a:ea typeface="+mj-ea"/>
          <a:cs typeface="+mj-cs"/>
        </a:defRPr>
      </a:lvl1pPr>
      <a:lvl2pPr algn="l" rtl="0" eaLnBrk="1" fontAlgn="base" hangingPunct="1">
        <a:spcBef>
          <a:spcPct val="0"/>
        </a:spcBef>
        <a:spcAft>
          <a:spcPct val="0"/>
        </a:spcAft>
        <a:defRPr sz="3200">
          <a:solidFill>
            <a:srgbClr val="5F5F5F"/>
          </a:solidFill>
          <a:latin typeface="Arial" charset="0"/>
        </a:defRPr>
      </a:lvl2pPr>
      <a:lvl3pPr algn="l" rtl="0" eaLnBrk="1" fontAlgn="base" hangingPunct="1">
        <a:spcBef>
          <a:spcPct val="0"/>
        </a:spcBef>
        <a:spcAft>
          <a:spcPct val="0"/>
        </a:spcAft>
        <a:defRPr sz="3200">
          <a:solidFill>
            <a:srgbClr val="5F5F5F"/>
          </a:solidFill>
          <a:latin typeface="Arial" charset="0"/>
        </a:defRPr>
      </a:lvl3pPr>
      <a:lvl4pPr algn="l" rtl="0" eaLnBrk="1" fontAlgn="base" hangingPunct="1">
        <a:spcBef>
          <a:spcPct val="0"/>
        </a:spcBef>
        <a:spcAft>
          <a:spcPct val="0"/>
        </a:spcAft>
        <a:defRPr sz="3200">
          <a:solidFill>
            <a:srgbClr val="5F5F5F"/>
          </a:solidFill>
          <a:latin typeface="Arial" charset="0"/>
        </a:defRPr>
      </a:lvl4pPr>
      <a:lvl5pPr algn="l" rtl="0" eaLnBrk="1" fontAlgn="base" hangingPunct="1">
        <a:spcBef>
          <a:spcPct val="0"/>
        </a:spcBef>
        <a:spcAft>
          <a:spcPct val="0"/>
        </a:spcAft>
        <a:defRPr sz="3200">
          <a:solidFill>
            <a:srgbClr val="5F5F5F"/>
          </a:solidFill>
          <a:latin typeface="Arial" charset="0"/>
        </a:defRPr>
      </a:lvl5pPr>
      <a:lvl6pPr marL="457200" algn="l" rtl="0" eaLnBrk="1" fontAlgn="base" hangingPunct="1">
        <a:spcBef>
          <a:spcPct val="0"/>
        </a:spcBef>
        <a:spcAft>
          <a:spcPct val="0"/>
        </a:spcAft>
        <a:defRPr sz="3200">
          <a:solidFill>
            <a:srgbClr val="5F5F5F"/>
          </a:solidFill>
          <a:latin typeface="Arial" charset="0"/>
        </a:defRPr>
      </a:lvl6pPr>
      <a:lvl7pPr marL="914400" algn="l" rtl="0" eaLnBrk="1" fontAlgn="base" hangingPunct="1">
        <a:spcBef>
          <a:spcPct val="0"/>
        </a:spcBef>
        <a:spcAft>
          <a:spcPct val="0"/>
        </a:spcAft>
        <a:defRPr sz="3200">
          <a:solidFill>
            <a:srgbClr val="5F5F5F"/>
          </a:solidFill>
          <a:latin typeface="Arial" charset="0"/>
        </a:defRPr>
      </a:lvl7pPr>
      <a:lvl8pPr marL="1371600" algn="l" rtl="0" eaLnBrk="1" fontAlgn="base" hangingPunct="1">
        <a:spcBef>
          <a:spcPct val="0"/>
        </a:spcBef>
        <a:spcAft>
          <a:spcPct val="0"/>
        </a:spcAft>
        <a:defRPr sz="3200">
          <a:solidFill>
            <a:srgbClr val="5F5F5F"/>
          </a:solidFill>
          <a:latin typeface="Arial" charset="0"/>
        </a:defRPr>
      </a:lvl8pPr>
      <a:lvl9pPr marL="1828800" algn="l" rtl="0" eaLnBrk="1" fontAlgn="base" hangingPunct="1">
        <a:spcBef>
          <a:spcPct val="0"/>
        </a:spcBef>
        <a:spcAft>
          <a:spcPct val="0"/>
        </a:spcAft>
        <a:defRPr sz="3200">
          <a:solidFill>
            <a:srgbClr val="5F5F5F"/>
          </a:solidFill>
          <a:latin typeface="Arial" charset="0"/>
        </a:defRPr>
      </a:lvl9pPr>
    </p:titleStyle>
    <p:bodyStyle>
      <a:lvl1pPr marL="266700" indent="-266700" algn="l" rtl="0" eaLnBrk="1" fontAlgn="base" hangingPunct="1">
        <a:lnSpc>
          <a:spcPct val="110000"/>
        </a:lnSpc>
        <a:spcBef>
          <a:spcPct val="30000"/>
        </a:spcBef>
        <a:spcAft>
          <a:spcPct val="0"/>
        </a:spcAft>
        <a:buClr>
          <a:schemeClr val="accent1"/>
        </a:buClr>
        <a:buFont typeface="Wingdings" pitchFamily="2" charset="2"/>
        <a:buChar char="§"/>
        <a:defRPr sz="2400">
          <a:solidFill>
            <a:schemeClr val="tx1"/>
          </a:solidFill>
          <a:latin typeface="+mn-lt"/>
          <a:ea typeface="+mn-ea"/>
          <a:cs typeface="+mn-cs"/>
        </a:defRPr>
      </a:lvl1pPr>
      <a:lvl2pPr marL="538163" algn="l" rtl="0" eaLnBrk="1" fontAlgn="base" hangingPunct="1">
        <a:lnSpc>
          <a:spcPct val="110000"/>
        </a:lnSpc>
        <a:spcBef>
          <a:spcPct val="20000"/>
        </a:spcBef>
        <a:spcAft>
          <a:spcPct val="0"/>
        </a:spcAft>
        <a:defRPr>
          <a:solidFill>
            <a:schemeClr val="tx1"/>
          </a:solidFill>
          <a:latin typeface="+mn-lt"/>
        </a:defRPr>
      </a:lvl2pPr>
      <a:lvl3pPr marL="985838" algn="l" rtl="0" eaLnBrk="1" fontAlgn="base" hangingPunct="1">
        <a:lnSpc>
          <a:spcPct val="110000"/>
        </a:lnSpc>
        <a:spcBef>
          <a:spcPct val="20000"/>
        </a:spcBef>
        <a:spcAft>
          <a:spcPct val="0"/>
        </a:spcAft>
        <a:defRPr>
          <a:solidFill>
            <a:schemeClr val="tx1"/>
          </a:solidFill>
          <a:latin typeface="+mn-lt"/>
        </a:defRPr>
      </a:lvl3pPr>
      <a:lvl4pPr marL="1435100" indent="-1588" algn="l" rtl="0" eaLnBrk="1" fontAlgn="base" hangingPunct="1">
        <a:lnSpc>
          <a:spcPct val="110000"/>
        </a:lnSpc>
        <a:spcBef>
          <a:spcPct val="20000"/>
        </a:spcBef>
        <a:spcAft>
          <a:spcPct val="0"/>
        </a:spcAft>
        <a:defRPr>
          <a:solidFill>
            <a:schemeClr val="tx1"/>
          </a:solidFill>
          <a:latin typeface="+mn-lt"/>
        </a:defRPr>
      </a:lvl4pPr>
      <a:lvl5pPr marL="1790700" algn="l" rtl="0" eaLnBrk="1" fontAlgn="base" hangingPunct="1">
        <a:lnSpc>
          <a:spcPct val="110000"/>
        </a:lnSpc>
        <a:spcBef>
          <a:spcPct val="20000"/>
        </a:spcBef>
        <a:spcAft>
          <a:spcPct val="0"/>
        </a:spcAft>
        <a:defRPr>
          <a:solidFill>
            <a:schemeClr val="tx1"/>
          </a:solidFill>
          <a:latin typeface="+mn-lt"/>
        </a:defRPr>
      </a:lvl5pPr>
      <a:lvl6pPr marL="2247900" algn="l" rtl="0" eaLnBrk="1" fontAlgn="base" hangingPunct="1">
        <a:lnSpc>
          <a:spcPct val="110000"/>
        </a:lnSpc>
        <a:spcBef>
          <a:spcPct val="20000"/>
        </a:spcBef>
        <a:spcAft>
          <a:spcPct val="0"/>
        </a:spcAft>
        <a:defRPr>
          <a:solidFill>
            <a:schemeClr val="tx1"/>
          </a:solidFill>
          <a:latin typeface="+mn-lt"/>
        </a:defRPr>
      </a:lvl6pPr>
      <a:lvl7pPr marL="2705100" algn="l" rtl="0" eaLnBrk="1" fontAlgn="base" hangingPunct="1">
        <a:lnSpc>
          <a:spcPct val="110000"/>
        </a:lnSpc>
        <a:spcBef>
          <a:spcPct val="20000"/>
        </a:spcBef>
        <a:spcAft>
          <a:spcPct val="0"/>
        </a:spcAft>
        <a:defRPr>
          <a:solidFill>
            <a:schemeClr val="tx1"/>
          </a:solidFill>
          <a:latin typeface="+mn-lt"/>
        </a:defRPr>
      </a:lvl7pPr>
      <a:lvl8pPr marL="3162300" algn="l" rtl="0" eaLnBrk="1" fontAlgn="base" hangingPunct="1">
        <a:lnSpc>
          <a:spcPct val="110000"/>
        </a:lnSpc>
        <a:spcBef>
          <a:spcPct val="20000"/>
        </a:spcBef>
        <a:spcAft>
          <a:spcPct val="0"/>
        </a:spcAft>
        <a:defRPr>
          <a:solidFill>
            <a:schemeClr val="tx1"/>
          </a:solidFill>
          <a:latin typeface="+mn-lt"/>
        </a:defRPr>
      </a:lvl8pPr>
      <a:lvl9pPr marL="3619500" algn="l" rtl="0" eaLnBrk="1" fontAlgn="base" hangingPunct="1">
        <a:lnSpc>
          <a:spcPct val="110000"/>
        </a:lnSpc>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560388"/>
            <a:ext cx="8207375" cy="996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AU" smtClean="0"/>
          </a:p>
        </p:txBody>
      </p:sp>
      <p:sp>
        <p:nvSpPr>
          <p:cNvPr id="1027" name="Rectangle 3"/>
          <p:cNvSpPr>
            <a:spLocks noGrp="1" noChangeArrowheads="1"/>
          </p:cNvSpPr>
          <p:nvPr>
            <p:ph type="body" idx="1"/>
          </p:nvPr>
        </p:nvSpPr>
        <p:spPr bwMode="auto">
          <a:xfrm>
            <a:off x="457200" y="1600200"/>
            <a:ext cx="8229600" cy="4349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028" name="Rectangle 4"/>
          <p:cNvSpPr>
            <a:spLocks noGrp="1" noChangeArrowheads="1"/>
          </p:cNvSpPr>
          <p:nvPr>
            <p:ph type="dt" sz="half" idx="2"/>
          </p:nvPr>
        </p:nvSpPr>
        <p:spPr bwMode="auto">
          <a:xfrm>
            <a:off x="4022725" y="6078538"/>
            <a:ext cx="2133600" cy="2159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200">
                <a:solidFill>
                  <a:schemeClr val="accent1"/>
                </a:solidFill>
              </a:defRPr>
            </a:lvl1pPr>
          </a:lstStyle>
          <a:p>
            <a:r>
              <a:rPr lang="en-US" dirty="0" smtClean="0">
                <a:solidFill>
                  <a:srgbClr val="CC9900"/>
                </a:solidFill>
              </a:rPr>
              <a:t> </a:t>
            </a:r>
            <a:endParaRPr lang="en-AU" dirty="0">
              <a:solidFill>
                <a:srgbClr val="CC9900"/>
              </a:solidFill>
            </a:endParaRPr>
          </a:p>
        </p:txBody>
      </p:sp>
      <p:sp>
        <p:nvSpPr>
          <p:cNvPr id="1029" name="Rectangle 5"/>
          <p:cNvSpPr>
            <a:spLocks noGrp="1" noChangeArrowheads="1"/>
          </p:cNvSpPr>
          <p:nvPr>
            <p:ph type="ftr" sz="quarter" idx="3"/>
          </p:nvPr>
        </p:nvSpPr>
        <p:spPr bwMode="auto">
          <a:xfrm>
            <a:off x="468313" y="6078538"/>
            <a:ext cx="3455987" cy="2159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200">
                <a:solidFill>
                  <a:schemeClr val="tx2"/>
                </a:solidFill>
              </a:defRPr>
            </a:lvl1pPr>
          </a:lstStyle>
          <a:p>
            <a:endParaRPr lang="en-AU">
              <a:solidFill>
                <a:srgbClr val="666666"/>
              </a:solidFill>
            </a:endParaRPr>
          </a:p>
        </p:txBody>
      </p:sp>
      <p:sp>
        <p:nvSpPr>
          <p:cNvPr id="1031" name="Text Box 7"/>
          <p:cNvSpPr txBox="1">
            <a:spLocks noChangeArrowheads="1"/>
          </p:cNvSpPr>
          <p:nvPr/>
        </p:nvSpPr>
        <p:spPr bwMode="auto">
          <a:xfrm>
            <a:off x="468313" y="6302375"/>
            <a:ext cx="2808287" cy="215900"/>
          </a:xfrm>
          <a:prstGeom prst="rect">
            <a:avLst/>
          </a:prstGeom>
          <a:noFill/>
          <a:ln w="9525">
            <a:noFill/>
            <a:miter lim="800000"/>
            <a:headEnd/>
            <a:tailEnd/>
          </a:ln>
          <a:effectLst/>
        </p:spPr>
        <p:txBody>
          <a:bodyPr wrap="none" lIns="0" tIns="0" rIns="0" bIns="0"/>
          <a:lstStyle/>
          <a:p>
            <a:r>
              <a:rPr lang="en-US" sz="600">
                <a:solidFill>
                  <a:srgbClr val="969696"/>
                </a:solidFill>
              </a:rPr>
              <a:t>Curtin University is a trademark of Curtin University of Technology</a:t>
            </a:r>
          </a:p>
          <a:p>
            <a:r>
              <a:rPr lang="en-US" sz="600">
                <a:solidFill>
                  <a:srgbClr val="969696"/>
                </a:solidFill>
              </a:rPr>
              <a:t>CRICOS Provider Code 00301J</a:t>
            </a:r>
            <a:endParaRPr lang="en-AU" sz="600">
              <a:solidFill>
                <a:srgbClr val="969696"/>
              </a:solidFill>
            </a:endParaRPr>
          </a:p>
        </p:txBody>
      </p:sp>
      <p:pic>
        <p:nvPicPr>
          <p:cNvPr id="7" name="Picture 6" descr="curtinPowerPointBGContent-Alpha.gif"/>
          <p:cNvPicPr>
            <a:picLocks noChangeAspect="1"/>
          </p:cNvPicPr>
          <p:nvPr userDrawn="1"/>
        </p:nvPicPr>
        <p:blipFill>
          <a:blip r:embed="rId17"/>
          <a:stretch>
            <a:fillRect/>
          </a:stretch>
        </p:blipFill>
        <p:spPr>
          <a:xfrm>
            <a:off x="0" y="0"/>
            <a:ext cx="9144000" cy="6858000"/>
          </a:xfrm>
          <a:prstGeom prst="rect">
            <a:avLst/>
          </a:prstGeom>
        </p:spPr>
      </p:pic>
    </p:spTree>
    <p:extLst>
      <p:ext uri="{BB962C8B-B14F-4D97-AF65-F5344CB8AC3E}">
        <p14:creationId xmlns:p14="http://schemas.microsoft.com/office/powerpoint/2010/main" val="244194645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4" r:id="rId15"/>
  </p:sldLayoutIdLst>
  <p:hf sldNum="0" hdr="0" ftr="0"/>
  <p:txStyles>
    <p:titleStyle>
      <a:lvl1pPr algn="l" rtl="0" eaLnBrk="1" fontAlgn="base" hangingPunct="1">
        <a:spcBef>
          <a:spcPct val="0"/>
        </a:spcBef>
        <a:spcAft>
          <a:spcPct val="0"/>
        </a:spcAft>
        <a:defRPr sz="3200">
          <a:solidFill>
            <a:srgbClr val="5F5F5F"/>
          </a:solidFill>
          <a:latin typeface="+mj-lt"/>
          <a:ea typeface="+mj-ea"/>
          <a:cs typeface="+mj-cs"/>
        </a:defRPr>
      </a:lvl1pPr>
      <a:lvl2pPr algn="l" rtl="0" eaLnBrk="1" fontAlgn="base" hangingPunct="1">
        <a:spcBef>
          <a:spcPct val="0"/>
        </a:spcBef>
        <a:spcAft>
          <a:spcPct val="0"/>
        </a:spcAft>
        <a:defRPr sz="3200">
          <a:solidFill>
            <a:srgbClr val="5F5F5F"/>
          </a:solidFill>
          <a:latin typeface="Arial" charset="0"/>
        </a:defRPr>
      </a:lvl2pPr>
      <a:lvl3pPr algn="l" rtl="0" eaLnBrk="1" fontAlgn="base" hangingPunct="1">
        <a:spcBef>
          <a:spcPct val="0"/>
        </a:spcBef>
        <a:spcAft>
          <a:spcPct val="0"/>
        </a:spcAft>
        <a:defRPr sz="3200">
          <a:solidFill>
            <a:srgbClr val="5F5F5F"/>
          </a:solidFill>
          <a:latin typeface="Arial" charset="0"/>
        </a:defRPr>
      </a:lvl3pPr>
      <a:lvl4pPr algn="l" rtl="0" eaLnBrk="1" fontAlgn="base" hangingPunct="1">
        <a:spcBef>
          <a:spcPct val="0"/>
        </a:spcBef>
        <a:spcAft>
          <a:spcPct val="0"/>
        </a:spcAft>
        <a:defRPr sz="3200">
          <a:solidFill>
            <a:srgbClr val="5F5F5F"/>
          </a:solidFill>
          <a:latin typeface="Arial" charset="0"/>
        </a:defRPr>
      </a:lvl4pPr>
      <a:lvl5pPr algn="l" rtl="0" eaLnBrk="1" fontAlgn="base" hangingPunct="1">
        <a:spcBef>
          <a:spcPct val="0"/>
        </a:spcBef>
        <a:spcAft>
          <a:spcPct val="0"/>
        </a:spcAft>
        <a:defRPr sz="3200">
          <a:solidFill>
            <a:srgbClr val="5F5F5F"/>
          </a:solidFill>
          <a:latin typeface="Arial" charset="0"/>
        </a:defRPr>
      </a:lvl5pPr>
      <a:lvl6pPr marL="457200" algn="l" rtl="0" eaLnBrk="1" fontAlgn="base" hangingPunct="1">
        <a:spcBef>
          <a:spcPct val="0"/>
        </a:spcBef>
        <a:spcAft>
          <a:spcPct val="0"/>
        </a:spcAft>
        <a:defRPr sz="3200">
          <a:solidFill>
            <a:srgbClr val="5F5F5F"/>
          </a:solidFill>
          <a:latin typeface="Arial" charset="0"/>
        </a:defRPr>
      </a:lvl6pPr>
      <a:lvl7pPr marL="914400" algn="l" rtl="0" eaLnBrk="1" fontAlgn="base" hangingPunct="1">
        <a:spcBef>
          <a:spcPct val="0"/>
        </a:spcBef>
        <a:spcAft>
          <a:spcPct val="0"/>
        </a:spcAft>
        <a:defRPr sz="3200">
          <a:solidFill>
            <a:srgbClr val="5F5F5F"/>
          </a:solidFill>
          <a:latin typeface="Arial" charset="0"/>
        </a:defRPr>
      </a:lvl7pPr>
      <a:lvl8pPr marL="1371600" algn="l" rtl="0" eaLnBrk="1" fontAlgn="base" hangingPunct="1">
        <a:spcBef>
          <a:spcPct val="0"/>
        </a:spcBef>
        <a:spcAft>
          <a:spcPct val="0"/>
        </a:spcAft>
        <a:defRPr sz="3200">
          <a:solidFill>
            <a:srgbClr val="5F5F5F"/>
          </a:solidFill>
          <a:latin typeface="Arial" charset="0"/>
        </a:defRPr>
      </a:lvl8pPr>
      <a:lvl9pPr marL="1828800" algn="l" rtl="0" eaLnBrk="1" fontAlgn="base" hangingPunct="1">
        <a:spcBef>
          <a:spcPct val="0"/>
        </a:spcBef>
        <a:spcAft>
          <a:spcPct val="0"/>
        </a:spcAft>
        <a:defRPr sz="3200">
          <a:solidFill>
            <a:srgbClr val="5F5F5F"/>
          </a:solidFill>
          <a:latin typeface="Arial" charset="0"/>
        </a:defRPr>
      </a:lvl9pPr>
    </p:titleStyle>
    <p:bodyStyle>
      <a:lvl1pPr marL="266700" indent="-266700" algn="l" rtl="0" eaLnBrk="1" fontAlgn="base" hangingPunct="1">
        <a:lnSpc>
          <a:spcPct val="110000"/>
        </a:lnSpc>
        <a:spcBef>
          <a:spcPct val="30000"/>
        </a:spcBef>
        <a:spcAft>
          <a:spcPct val="0"/>
        </a:spcAft>
        <a:buClr>
          <a:schemeClr val="accent1"/>
        </a:buClr>
        <a:buFont typeface="Wingdings" pitchFamily="2" charset="2"/>
        <a:buChar char="§"/>
        <a:defRPr sz="2400">
          <a:solidFill>
            <a:schemeClr val="tx1"/>
          </a:solidFill>
          <a:latin typeface="+mn-lt"/>
          <a:ea typeface="+mn-ea"/>
          <a:cs typeface="+mn-cs"/>
        </a:defRPr>
      </a:lvl1pPr>
      <a:lvl2pPr marL="538163" algn="l" rtl="0" eaLnBrk="1" fontAlgn="base" hangingPunct="1">
        <a:lnSpc>
          <a:spcPct val="110000"/>
        </a:lnSpc>
        <a:spcBef>
          <a:spcPct val="20000"/>
        </a:spcBef>
        <a:spcAft>
          <a:spcPct val="0"/>
        </a:spcAft>
        <a:defRPr>
          <a:solidFill>
            <a:schemeClr val="tx1"/>
          </a:solidFill>
          <a:latin typeface="+mn-lt"/>
        </a:defRPr>
      </a:lvl2pPr>
      <a:lvl3pPr marL="985838" algn="l" rtl="0" eaLnBrk="1" fontAlgn="base" hangingPunct="1">
        <a:lnSpc>
          <a:spcPct val="110000"/>
        </a:lnSpc>
        <a:spcBef>
          <a:spcPct val="20000"/>
        </a:spcBef>
        <a:spcAft>
          <a:spcPct val="0"/>
        </a:spcAft>
        <a:defRPr>
          <a:solidFill>
            <a:schemeClr val="tx1"/>
          </a:solidFill>
          <a:latin typeface="+mn-lt"/>
        </a:defRPr>
      </a:lvl3pPr>
      <a:lvl4pPr marL="1435100" indent="-1588" algn="l" rtl="0" eaLnBrk="1" fontAlgn="base" hangingPunct="1">
        <a:lnSpc>
          <a:spcPct val="110000"/>
        </a:lnSpc>
        <a:spcBef>
          <a:spcPct val="20000"/>
        </a:spcBef>
        <a:spcAft>
          <a:spcPct val="0"/>
        </a:spcAft>
        <a:defRPr>
          <a:solidFill>
            <a:schemeClr val="tx1"/>
          </a:solidFill>
          <a:latin typeface="+mn-lt"/>
        </a:defRPr>
      </a:lvl4pPr>
      <a:lvl5pPr marL="1790700" algn="l" rtl="0" eaLnBrk="1" fontAlgn="base" hangingPunct="1">
        <a:lnSpc>
          <a:spcPct val="110000"/>
        </a:lnSpc>
        <a:spcBef>
          <a:spcPct val="20000"/>
        </a:spcBef>
        <a:spcAft>
          <a:spcPct val="0"/>
        </a:spcAft>
        <a:defRPr>
          <a:solidFill>
            <a:schemeClr val="tx1"/>
          </a:solidFill>
          <a:latin typeface="+mn-lt"/>
        </a:defRPr>
      </a:lvl5pPr>
      <a:lvl6pPr marL="2247900" algn="l" rtl="0" eaLnBrk="1" fontAlgn="base" hangingPunct="1">
        <a:lnSpc>
          <a:spcPct val="110000"/>
        </a:lnSpc>
        <a:spcBef>
          <a:spcPct val="20000"/>
        </a:spcBef>
        <a:spcAft>
          <a:spcPct val="0"/>
        </a:spcAft>
        <a:defRPr>
          <a:solidFill>
            <a:schemeClr val="tx1"/>
          </a:solidFill>
          <a:latin typeface="+mn-lt"/>
        </a:defRPr>
      </a:lvl6pPr>
      <a:lvl7pPr marL="2705100" algn="l" rtl="0" eaLnBrk="1" fontAlgn="base" hangingPunct="1">
        <a:lnSpc>
          <a:spcPct val="110000"/>
        </a:lnSpc>
        <a:spcBef>
          <a:spcPct val="20000"/>
        </a:spcBef>
        <a:spcAft>
          <a:spcPct val="0"/>
        </a:spcAft>
        <a:defRPr>
          <a:solidFill>
            <a:schemeClr val="tx1"/>
          </a:solidFill>
          <a:latin typeface="+mn-lt"/>
        </a:defRPr>
      </a:lvl7pPr>
      <a:lvl8pPr marL="3162300" algn="l" rtl="0" eaLnBrk="1" fontAlgn="base" hangingPunct="1">
        <a:lnSpc>
          <a:spcPct val="110000"/>
        </a:lnSpc>
        <a:spcBef>
          <a:spcPct val="20000"/>
        </a:spcBef>
        <a:spcAft>
          <a:spcPct val="0"/>
        </a:spcAft>
        <a:defRPr>
          <a:solidFill>
            <a:schemeClr val="tx1"/>
          </a:solidFill>
          <a:latin typeface="+mn-lt"/>
        </a:defRPr>
      </a:lvl8pPr>
      <a:lvl9pPr marL="3619500" algn="l" rtl="0" eaLnBrk="1" fontAlgn="base" hangingPunct="1">
        <a:lnSpc>
          <a:spcPct val="110000"/>
        </a:lnSpc>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research.curtin.edu.au/postgraduate/research-staff/"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research.curtin.edu.au/postgraduate-research/hdr-staff/hdr-staff-forms/"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academicintegrity.curtin.edu.au/overview/Turnitin_whatis.cfm" TargetMode="External"/><Relationship Id="rId2" Type="http://schemas.openxmlformats.org/officeDocument/2006/relationships/hyperlink" Target="http://research.curtin.edu.au/ethics-integrity/training/"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AU" dirty="0" smtClean="0"/>
              <a:t>Garry T Allison</a:t>
            </a:r>
            <a:endParaRPr lang="en-AU" dirty="0"/>
          </a:p>
        </p:txBody>
      </p:sp>
      <p:sp>
        <p:nvSpPr>
          <p:cNvPr id="33" name="Title 32"/>
          <p:cNvSpPr>
            <a:spLocks noGrp="1"/>
          </p:cNvSpPr>
          <p:nvPr>
            <p:ph type="ctrTitle"/>
          </p:nvPr>
        </p:nvSpPr>
        <p:spPr>
          <a:xfrm>
            <a:off x="0" y="2660688"/>
            <a:ext cx="7790380" cy="1340161"/>
          </a:xfrm>
        </p:spPr>
        <p:txBody>
          <a:bodyPr/>
          <a:lstStyle/>
          <a:p>
            <a:r>
              <a:rPr lang="en-AU" sz="4000" dirty="0"/>
              <a:t>Attribution…. Self Plagiarism – </a:t>
            </a:r>
            <a:r>
              <a:rPr lang="en-AU" sz="4000" dirty="0" smtClean="0"/>
              <a:t/>
            </a:r>
            <a:br>
              <a:rPr lang="en-AU" sz="4000" dirty="0" smtClean="0"/>
            </a:br>
            <a:r>
              <a:rPr lang="en-AU" sz="4000" dirty="0" smtClean="0"/>
              <a:t>what </a:t>
            </a:r>
            <a:r>
              <a:rPr lang="en-AU" sz="4000" dirty="0"/>
              <a:t>to do for the thesis writing</a:t>
            </a:r>
          </a:p>
        </p:txBody>
      </p:sp>
      <p:sp>
        <p:nvSpPr>
          <p:cNvPr id="5" name="Date Placeholder 4"/>
          <p:cNvSpPr>
            <a:spLocks noGrp="1"/>
          </p:cNvSpPr>
          <p:nvPr>
            <p:ph type="dt" sz="half" idx="10"/>
          </p:nvPr>
        </p:nvSpPr>
        <p:spPr/>
        <p:txBody>
          <a:bodyPr/>
          <a:lstStyle/>
          <a:p>
            <a:r>
              <a:rPr lang="en-US" dirty="0" smtClean="0"/>
              <a:t>May 2019</a:t>
            </a:r>
            <a:endParaRPr lang="en-A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Acknowledgement</a:t>
            </a:r>
            <a:endParaRPr lang="en-AU" dirty="0"/>
          </a:p>
        </p:txBody>
      </p:sp>
      <p:sp>
        <p:nvSpPr>
          <p:cNvPr id="3" name="Content Placeholder 2"/>
          <p:cNvSpPr>
            <a:spLocks noGrp="1"/>
          </p:cNvSpPr>
          <p:nvPr>
            <p:ph idx="1"/>
          </p:nvPr>
        </p:nvSpPr>
        <p:spPr>
          <a:xfrm>
            <a:off x="628650" y="2267545"/>
            <a:ext cx="7886700" cy="3263504"/>
          </a:xfrm>
        </p:spPr>
        <p:txBody>
          <a:bodyPr/>
          <a:lstStyle/>
          <a:p>
            <a:r>
              <a:rPr lang="en-AU" dirty="0" smtClean="0"/>
              <a:t>In front of the thesis – acknowledgements &amp; Outputs. </a:t>
            </a:r>
          </a:p>
          <a:p>
            <a:r>
              <a:rPr lang="en-AU" dirty="0" smtClean="0"/>
              <a:t>In front of the thesis chapters. </a:t>
            </a:r>
          </a:p>
          <a:p>
            <a:pPr lvl="1"/>
            <a:r>
              <a:rPr lang="en-AU" dirty="0" smtClean="0"/>
              <a:t>Co-authorship. </a:t>
            </a:r>
          </a:p>
          <a:p>
            <a:pPr lvl="1"/>
            <a:r>
              <a:rPr lang="en-AU" dirty="0" smtClean="0"/>
              <a:t>Papers published. </a:t>
            </a:r>
          </a:p>
          <a:p>
            <a:pPr lvl="1"/>
            <a:r>
              <a:rPr lang="en-AU" dirty="0" smtClean="0"/>
              <a:t>In-press and even in preparation</a:t>
            </a:r>
            <a:endParaRPr lang="en-AU" dirty="0"/>
          </a:p>
        </p:txBody>
      </p:sp>
      <p:pic>
        <p:nvPicPr>
          <p:cNvPr id="4" name="Picture 3"/>
          <p:cNvPicPr>
            <a:picLocks noChangeAspect="1"/>
          </p:cNvPicPr>
          <p:nvPr/>
        </p:nvPicPr>
        <p:blipFill>
          <a:blip r:embed="rId2"/>
          <a:stretch>
            <a:fillRect/>
          </a:stretch>
        </p:blipFill>
        <p:spPr>
          <a:xfrm>
            <a:off x="167879" y="3899297"/>
            <a:ext cx="5132784" cy="1675495"/>
          </a:xfrm>
          <a:prstGeom prst="rect">
            <a:avLst/>
          </a:prstGeom>
        </p:spPr>
      </p:pic>
      <p:pic>
        <p:nvPicPr>
          <p:cNvPr id="7" name="Picture 6"/>
          <p:cNvPicPr>
            <a:picLocks noChangeAspect="1"/>
          </p:cNvPicPr>
          <p:nvPr/>
        </p:nvPicPr>
        <p:blipFill>
          <a:blip r:embed="rId3"/>
          <a:stretch>
            <a:fillRect/>
          </a:stretch>
        </p:blipFill>
        <p:spPr>
          <a:xfrm>
            <a:off x="216427" y="2499718"/>
            <a:ext cx="5034230" cy="1257300"/>
          </a:xfrm>
          <a:prstGeom prst="rect">
            <a:avLst/>
          </a:prstGeom>
        </p:spPr>
      </p:pic>
      <p:pic>
        <p:nvPicPr>
          <p:cNvPr id="8" name="Picture 7"/>
          <p:cNvPicPr>
            <a:picLocks noChangeAspect="1"/>
          </p:cNvPicPr>
          <p:nvPr/>
        </p:nvPicPr>
        <p:blipFill>
          <a:blip r:embed="rId4"/>
          <a:stretch>
            <a:fillRect/>
          </a:stretch>
        </p:blipFill>
        <p:spPr>
          <a:xfrm>
            <a:off x="216427" y="1087636"/>
            <a:ext cx="5950367" cy="1192412"/>
          </a:xfrm>
          <a:prstGeom prst="rect">
            <a:avLst/>
          </a:prstGeom>
        </p:spPr>
      </p:pic>
      <p:pic>
        <p:nvPicPr>
          <p:cNvPr id="5" name="Picture 4"/>
          <p:cNvPicPr>
            <a:picLocks noChangeAspect="1"/>
          </p:cNvPicPr>
          <p:nvPr/>
        </p:nvPicPr>
        <p:blipFill>
          <a:blip r:embed="rId5"/>
          <a:stretch>
            <a:fillRect/>
          </a:stretch>
        </p:blipFill>
        <p:spPr>
          <a:xfrm>
            <a:off x="4483993" y="-63884"/>
            <a:ext cx="4492128" cy="6805344"/>
          </a:xfrm>
          <a:prstGeom prst="rect">
            <a:avLst/>
          </a:prstGeom>
        </p:spPr>
      </p:pic>
      <p:sp>
        <p:nvSpPr>
          <p:cNvPr id="6" name="Rounded Rectangle 5"/>
          <p:cNvSpPr/>
          <p:nvPr/>
        </p:nvSpPr>
        <p:spPr>
          <a:xfrm>
            <a:off x="4493927" y="5433464"/>
            <a:ext cx="4524078" cy="137913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a:p>
        </p:txBody>
      </p:sp>
    </p:spTree>
    <p:extLst>
      <p:ext uri="{BB962C8B-B14F-4D97-AF65-F5344CB8AC3E}">
        <p14:creationId xmlns:p14="http://schemas.microsoft.com/office/powerpoint/2010/main" val="61588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Are parts of the thesis more important than others? </a:t>
            </a:r>
            <a:endParaRPr lang="en-AU" dirty="0"/>
          </a:p>
        </p:txBody>
      </p:sp>
      <p:sp>
        <p:nvSpPr>
          <p:cNvPr id="3" name="Content Placeholder 2"/>
          <p:cNvSpPr>
            <a:spLocks noGrp="1"/>
          </p:cNvSpPr>
          <p:nvPr>
            <p:ph idx="1"/>
          </p:nvPr>
        </p:nvSpPr>
        <p:spPr/>
        <p:txBody>
          <a:bodyPr/>
          <a:lstStyle/>
          <a:p>
            <a:r>
              <a:rPr lang="en-AU" dirty="0" smtClean="0"/>
              <a:t>“ the literature review is not that important”… “ the value of my original research is the study and the original results… “</a:t>
            </a:r>
          </a:p>
          <a:p>
            <a:endParaRPr lang="en-AU" dirty="0"/>
          </a:p>
          <a:p>
            <a:r>
              <a:rPr lang="en-AU" dirty="0" smtClean="0"/>
              <a:t>Literature review</a:t>
            </a:r>
          </a:p>
          <a:p>
            <a:pPr lvl="1"/>
            <a:r>
              <a:rPr lang="en-AU" dirty="0" smtClean="0"/>
              <a:t>Muscle fibre architecture </a:t>
            </a:r>
            <a:r>
              <a:rPr lang="en-AU" dirty="0" smtClean="0">
                <a:solidFill>
                  <a:srgbClr val="FF0000"/>
                </a:solidFill>
              </a:rPr>
              <a:t>[wiki ref]</a:t>
            </a:r>
          </a:p>
          <a:p>
            <a:pPr lvl="2"/>
            <a:r>
              <a:rPr lang="en-AU" dirty="0"/>
              <a:t> </a:t>
            </a:r>
            <a:r>
              <a:rPr lang="en-AU" dirty="0" smtClean="0"/>
              <a:t>insert text….</a:t>
            </a:r>
          </a:p>
          <a:p>
            <a:endParaRPr lang="en-AU" dirty="0" smtClean="0"/>
          </a:p>
          <a:p>
            <a:pPr lvl="1"/>
            <a:endParaRPr lang="en-AU" dirty="0" smtClean="0"/>
          </a:p>
        </p:txBody>
      </p:sp>
      <p:pic>
        <p:nvPicPr>
          <p:cNvPr id="13" name="Picture 12"/>
          <p:cNvPicPr>
            <a:picLocks noChangeAspect="1"/>
          </p:cNvPicPr>
          <p:nvPr/>
        </p:nvPicPr>
        <p:blipFill>
          <a:blip r:embed="rId2"/>
          <a:stretch>
            <a:fillRect/>
          </a:stretch>
        </p:blipFill>
        <p:spPr>
          <a:xfrm>
            <a:off x="2483710" y="4594991"/>
            <a:ext cx="1436490" cy="1788883"/>
          </a:xfrm>
          <a:prstGeom prst="rect">
            <a:avLst/>
          </a:prstGeom>
        </p:spPr>
      </p:pic>
      <p:grpSp>
        <p:nvGrpSpPr>
          <p:cNvPr id="14" name="Group 13"/>
          <p:cNvGrpSpPr/>
          <p:nvPr/>
        </p:nvGrpSpPr>
        <p:grpSpPr>
          <a:xfrm>
            <a:off x="2515412" y="883008"/>
            <a:ext cx="6529387" cy="5659720"/>
            <a:chOff x="3486151" y="-917238"/>
            <a:chExt cx="8705849" cy="7546293"/>
          </a:xfrm>
        </p:grpSpPr>
        <p:pic>
          <p:nvPicPr>
            <p:cNvPr id="12" name="Picture 11"/>
            <p:cNvPicPr>
              <a:picLocks noChangeAspect="1"/>
            </p:cNvPicPr>
            <p:nvPr/>
          </p:nvPicPr>
          <p:blipFill>
            <a:blip r:embed="rId2"/>
            <a:stretch>
              <a:fillRect/>
            </a:stretch>
          </p:blipFill>
          <p:spPr>
            <a:xfrm>
              <a:off x="6132255" y="-917238"/>
              <a:ext cx="6059745" cy="7546293"/>
            </a:xfrm>
            <a:prstGeom prst="rect">
              <a:avLst/>
            </a:prstGeom>
            <a:ln w="3175">
              <a:solidFill>
                <a:schemeClr val="accent1"/>
              </a:solidFill>
            </a:ln>
          </p:spPr>
        </p:pic>
        <p:cxnSp>
          <p:nvCxnSpPr>
            <p:cNvPr id="5" name="Straight Connector 4"/>
            <p:cNvCxnSpPr/>
            <p:nvPr/>
          </p:nvCxnSpPr>
          <p:spPr>
            <a:xfrm flipH="1">
              <a:off x="3486152" y="-751353"/>
              <a:ext cx="2646103" cy="493282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3486151" y="6381750"/>
              <a:ext cx="3675854" cy="247305"/>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941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 Box 6"/>
          <p:cNvSpPr txBox="1">
            <a:spLocks noChangeArrowheads="1"/>
          </p:cNvSpPr>
          <p:nvPr/>
        </p:nvSpPr>
        <p:spPr bwMode="auto">
          <a:xfrm>
            <a:off x="1303736" y="5197079"/>
            <a:ext cx="6482953" cy="415498"/>
          </a:xfrm>
          <a:prstGeom prst="rect">
            <a:avLst/>
          </a:prstGeom>
          <a:noFill/>
          <a:ln w="9525" algn="ctr">
            <a:noFill/>
            <a:miter lim="800000"/>
            <a:headEnd/>
            <a:tailEnd/>
          </a:ln>
        </p:spPr>
        <p:txBody>
          <a:bodyPr>
            <a:spAutoFit/>
          </a:bodyPr>
          <a:lstStyle/>
          <a:p>
            <a:pPr>
              <a:spcBef>
                <a:spcPct val="50000"/>
              </a:spcBef>
              <a:defRPr/>
            </a:pPr>
            <a:r>
              <a:rPr lang="en-AU" sz="1050" dirty="0">
                <a:cs typeface="Times New Roman" pitchFamily="18" charset="0"/>
              </a:rPr>
              <a:t>(See </a:t>
            </a:r>
            <a:r>
              <a:rPr lang="en-AU" sz="1050" dirty="0">
                <a:cs typeface="Times New Roman" pitchFamily="18" charset="0"/>
                <a:hlinkClick r:id="rId2"/>
              </a:rPr>
              <a:t>http://research.curtin.edu.au/postgraduate/research-staff/</a:t>
            </a:r>
            <a:r>
              <a:rPr lang="en-AU" sz="1050" dirty="0">
                <a:cs typeface="Times New Roman" pitchFamily="18" charset="0"/>
              </a:rPr>
              <a:t> - </a:t>
            </a:r>
            <a:r>
              <a:rPr lang="en-AU" sz="1050">
                <a:cs typeface="Times New Roman" pitchFamily="18" charset="0"/>
              </a:rPr>
              <a:t>Thesis Examination - Advice </a:t>
            </a:r>
            <a:r>
              <a:rPr lang="en-AU" sz="1050" dirty="0">
                <a:cs typeface="Times New Roman" pitchFamily="18" charset="0"/>
              </a:rPr>
              <a:t>for Examiners) </a:t>
            </a:r>
          </a:p>
        </p:txBody>
      </p:sp>
      <p:sp>
        <p:nvSpPr>
          <p:cNvPr id="12291" name="Rectangle 7"/>
          <p:cNvSpPr>
            <a:spLocks noChangeArrowheads="1"/>
          </p:cNvSpPr>
          <p:nvPr/>
        </p:nvSpPr>
        <p:spPr bwMode="auto">
          <a:xfrm>
            <a:off x="1277542" y="1943101"/>
            <a:ext cx="6588919" cy="2083594"/>
          </a:xfrm>
          <a:prstGeom prst="rect">
            <a:avLst/>
          </a:prstGeom>
          <a:noFill/>
          <a:ln w="9525">
            <a:noFill/>
            <a:miter lim="800000"/>
            <a:headEnd/>
            <a:tailEnd/>
          </a:ln>
        </p:spPr>
        <p:txBody>
          <a:bodyPr/>
          <a:lstStyle/>
          <a:p>
            <a:pPr marL="257175" indent="-257175">
              <a:lnSpc>
                <a:spcPct val="130000"/>
              </a:lnSpc>
              <a:spcBef>
                <a:spcPct val="20000"/>
              </a:spcBef>
            </a:pPr>
            <a:endParaRPr lang="en-AU" sz="1500">
              <a:solidFill>
                <a:srgbClr val="000066"/>
              </a:solidFill>
              <a:cs typeface="Times New Roman" pitchFamily="18" charset="0"/>
            </a:endParaRPr>
          </a:p>
          <a:p>
            <a:pPr marL="257175" indent="-257175">
              <a:lnSpc>
                <a:spcPct val="130000"/>
              </a:lnSpc>
              <a:spcBef>
                <a:spcPct val="20000"/>
              </a:spcBef>
              <a:buFont typeface="Wingdings" pitchFamily="2" charset="2"/>
              <a:buChar char="§"/>
            </a:pPr>
            <a:endParaRPr lang="en-AU" sz="1500">
              <a:solidFill>
                <a:srgbClr val="000066"/>
              </a:solidFill>
            </a:endParaRPr>
          </a:p>
        </p:txBody>
      </p:sp>
      <p:sp>
        <p:nvSpPr>
          <p:cNvPr id="12292" name="Title 8"/>
          <p:cNvSpPr>
            <a:spLocks noGrp="1"/>
          </p:cNvSpPr>
          <p:nvPr>
            <p:ph type="title"/>
          </p:nvPr>
        </p:nvSpPr>
        <p:spPr/>
        <p:txBody>
          <a:bodyPr/>
          <a:lstStyle/>
          <a:p>
            <a:pPr eaLnBrk="1" hangingPunct="1"/>
            <a:r>
              <a:rPr lang="en-AU" dirty="0" smtClean="0"/>
              <a:t>Criteria to Examine a </a:t>
            </a:r>
            <a:r>
              <a:rPr lang="en-AU" dirty="0" smtClean="0">
                <a:solidFill>
                  <a:srgbClr val="00B0F0"/>
                </a:solidFill>
              </a:rPr>
              <a:t>Doctoral</a:t>
            </a:r>
            <a:r>
              <a:rPr lang="en-AU" dirty="0" smtClean="0"/>
              <a:t> Thesis</a:t>
            </a:r>
            <a:r>
              <a:rPr lang="en-US" dirty="0" smtClean="0"/>
              <a:t/>
            </a:r>
            <a:br>
              <a:rPr lang="en-US" dirty="0" smtClean="0"/>
            </a:br>
            <a:endParaRPr lang="en-AU" dirty="0" smtClean="0"/>
          </a:p>
        </p:txBody>
      </p:sp>
      <p:sp>
        <p:nvSpPr>
          <p:cNvPr id="12293" name="Content Placeholder 11"/>
          <p:cNvSpPr>
            <a:spLocks noGrp="1"/>
          </p:cNvSpPr>
          <p:nvPr>
            <p:ph idx="1"/>
          </p:nvPr>
        </p:nvSpPr>
        <p:spPr>
          <a:xfrm>
            <a:off x="1485900" y="1875235"/>
            <a:ext cx="6354366" cy="3262313"/>
          </a:xfrm>
        </p:spPr>
        <p:txBody>
          <a:bodyPr/>
          <a:lstStyle/>
          <a:p>
            <a:pPr eaLnBrk="1" hangingPunct="1">
              <a:buFont typeface="Wingdings" pitchFamily="2" charset="2"/>
              <a:buNone/>
            </a:pPr>
            <a:r>
              <a:rPr lang="en-AU" sz="1500" dirty="0"/>
              <a:t>“In particular, the thesis should demonstrate that the candidate has:</a:t>
            </a:r>
          </a:p>
          <a:p>
            <a:pPr eaLnBrk="1" hangingPunct="1"/>
            <a:r>
              <a:rPr lang="en-AU" sz="1500" dirty="0"/>
              <a:t>a) adequately surveyed literature relevant to the thesis;</a:t>
            </a:r>
          </a:p>
          <a:p>
            <a:pPr eaLnBrk="1" hangingPunct="1"/>
            <a:r>
              <a:rPr lang="en-AU" sz="1500" dirty="0"/>
              <a:t>b) adequate skills in the gathering and </a:t>
            </a:r>
            <a:r>
              <a:rPr lang="en-AU" sz="1500" dirty="0">
                <a:solidFill>
                  <a:srgbClr val="00B0F0"/>
                </a:solidFill>
              </a:rPr>
              <a:t>critical </a:t>
            </a:r>
            <a:r>
              <a:rPr lang="en-AU" sz="1500" dirty="0"/>
              <a:t>analysis of information and report presentation;</a:t>
            </a:r>
          </a:p>
          <a:p>
            <a:pPr eaLnBrk="1" hangingPunct="1"/>
            <a:r>
              <a:rPr lang="en-AU" sz="1500" dirty="0"/>
              <a:t>c) demonstrated the capacity to conceive, design and carry to completion independent research; and</a:t>
            </a:r>
          </a:p>
          <a:p>
            <a:pPr eaLnBrk="1" hangingPunct="1"/>
            <a:r>
              <a:rPr lang="en-AU" sz="1500" dirty="0"/>
              <a:t>d) made a substantial,</a:t>
            </a:r>
            <a:r>
              <a:rPr lang="en-AU" sz="1500" dirty="0">
                <a:solidFill>
                  <a:srgbClr val="00B0F0"/>
                </a:solidFill>
              </a:rPr>
              <a:t> original and significant </a:t>
            </a:r>
            <a:r>
              <a:rPr lang="en-AU" sz="1500" dirty="0"/>
              <a:t>contribution to the knowledge or understanding in the field of study.</a:t>
            </a:r>
          </a:p>
          <a:p>
            <a:pPr eaLnBrk="1" hangingPunct="1">
              <a:buFont typeface="Wingdings" pitchFamily="2" charset="2"/>
              <a:buNone/>
            </a:pPr>
            <a:r>
              <a:rPr lang="en-AU" sz="1500" dirty="0"/>
              <a:t>	In assessing the thesis, the examiners should prepare a report on the prescribed form, indicating whether the criteria in (a) - (d) have been satisfied and, if not, what modifications are necessary to reach this standard."</a:t>
            </a:r>
          </a:p>
        </p:txBody>
      </p:sp>
    </p:spTree>
    <p:extLst>
      <p:ext uri="{BB962C8B-B14F-4D97-AF65-F5344CB8AC3E}">
        <p14:creationId xmlns:p14="http://schemas.microsoft.com/office/powerpoint/2010/main" val="1426749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8"/>
          <p:cNvSpPr>
            <a:spLocks noGrp="1"/>
          </p:cNvSpPr>
          <p:nvPr>
            <p:ph type="title"/>
          </p:nvPr>
        </p:nvSpPr>
        <p:spPr/>
        <p:txBody>
          <a:bodyPr/>
          <a:lstStyle/>
          <a:p>
            <a:pPr eaLnBrk="1" hangingPunct="1"/>
            <a:r>
              <a:rPr lang="en-AU" dirty="0" smtClean="0"/>
              <a:t>Criteria to Examine a </a:t>
            </a:r>
            <a:r>
              <a:rPr lang="en-AU" dirty="0" smtClean="0">
                <a:solidFill>
                  <a:srgbClr val="FF0000"/>
                </a:solidFill>
              </a:rPr>
              <a:t>Master’s</a:t>
            </a:r>
            <a:r>
              <a:rPr lang="en-AU" dirty="0" smtClean="0"/>
              <a:t> Thesis</a:t>
            </a:r>
            <a:r>
              <a:rPr lang="en-US" dirty="0" smtClean="0"/>
              <a:t/>
            </a:r>
            <a:br>
              <a:rPr lang="en-US" dirty="0" smtClean="0"/>
            </a:br>
            <a:endParaRPr lang="en-AU" dirty="0" smtClean="0"/>
          </a:p>
        </p:txBody>
      </p:sp>
      <p:sp>
        <p:nvSpPr>
          <p:cNvPr id="13315" name="Content Placeholder 11"/>
          <p:cNvSpPr>
            <a:spLocks noGrp="1"/>
          </p:cNvSpPr>
          <p:nvPr>
            <p:ph idx="1"/>
          </p:nvPr>
        </p:nvSpPr>
        <p:spPr>
          <a:xfrm>
            <a:off x="1475570" y="1875235"/>
            <a:ext cx="6354366" cy="3262313"/>
          </a:xfrm>
        </p:spPr>
        <p:txBody>
          <a:bodyPr/>
          <a:lstStyle/>
          <a:p>
            <a:pPr eaLnBrk="1" hangingPunct="1">
              <a:buFont typeface="Wingdings" pitchFamily="2" charset="2"/>
              <a:buNone/>
            </a:pPr>
            <a:r>
              <a:rPr lang="en-AU" sz="1500" dirty="0"/>
              <a:t>“In particular, the thesis should demonstrate that the candidate has:</a:t>
            </a:r>
          </a:p>
          <a:p>
            <a:pPr eaLnBrk="1" hangingPunct="1"/>
            <a:r>
              <a:rPr lang="en-AU" sz="1500" dirty="0"/>
              <a:t>a) adequately surveyed literature relevant to the thesis;</a:t>
            </a:r>
          </a:p>
          <a:p>
            <a:pPr eaLnBrk="1" hangingPunct="1"/>
            <a:r>
              <a:rPr lang="en-AU" sz="1500" dirty="0"/>
              <a:t>b) adequate skills in the gathering and analysis of information and report presentation;</a:t>
            </a:r>
          </a:p>
          <a:p>
            <a:pPr eaLnBrk="1" hangingPunct="1"/>
            <a:r>
              <a:rPr lang="en-AU" sz="1500" dirty="0"/>
              <a:t>c) demonstrated the capacity to conceive, design and carry to completion independent research; and</a:t>
            </a:r>
          </a:p>
          <a:p>
            <a:pPr eaLnBrk="1" hangingPunct="1"/>
            <a:r>
              <a:rPr lang="en-AU" sz="1500" dirty="0"/>
              <a:t>d) made a substantial contribution to the knowledge or understanding in the field of study.</a:t>
            </a:r>
          </a:p>
          <a:p>
            <a:pPr eaLnBrk="1" hangingPunct="1">
              <a:buFont typeface="Wingdings" pitchFamily="2" charset="2"/>
              <a:buNone/>
            </a:pPr>
            <a:r>
              <a:rPr lang="en-AU" sz="1500" dirty="0"/>
              <a:t>	In assessing the thesis, the examiners should prepare a report on the prescribed form, indicating whether the criteria in (a) - (d) have been satisfied and, if not, what modifications are necessary to reach this standard."</a:t>
            </a:r>
          </a:p>
          <a:p>
            <a:pPr eaLnBrk="1" hangingPunct="1"/>
            <a:endParaRPr lang="en-AU" sz="1500" dirty="0"/>
          </a:p>
        </p:txBody>
      </p:sp>
      <p:sp>
        <p:nvSpPr>
          <p:cNvPr id="15" name="Text Box 6"/>
          <p:cNvSpPr txBox="1">
            <a:spLocks noChangeArrowheads="1"/>
          </p:cNvSpPr>
          <p:nvPr/>
        </p:nvSpPr>
        <p:spPr bwMode="auto">
          <a:xfrm>
            <a:off x="1303736" y="5197079"/>
            <a:ext cx="6482953" cy="253916"/>
          </a:xfrm>
          <a:prstGeom prst="rect">
            <a:avLst/>
          </a:prstGeom>
          <a:noFill/>
          <a:ln w="9525" algn="ctr">
            <a:noFill/>
            <a:miter lim="800000"/>
            <a:headEnd/>
            <a:tailEnd/>
          </a:ln>
        </p:spPr>
        <p:txBody>
          <a:bodyPr>
            <a:spAutoFit/>
          </a:bodyPr>
          <a:lstStyle/>
          <a:p>
            <a:pPr>
              <a:spcBef>
                <a:spcPct val="50000"/>
              </a:spcBef>
              <a:defRPr/>
            </a:pPr>
            <a:r>
              <a:rPr lang="en-AU" sz="1050" dirty="0">
                <a:cs typeface="Times New Roman" pitchFamily="18" charset="0"/>
              </a:rPr>
              <a:t>(See </a:t>
            </a:r>
            <a:r>
              <a:rPr lang="en-AU" sz="1050" dirty="0">
                <a:cs typeface="Times New Roman" pitchFamily="18" charset="0"/>
                <a:hlinkClick r:id="rId2"/>
              </a:rPr>
              <a:t>http://research.curtin.edu.au/postgraduate-research/hdr-staff/hdr-staff-forms/</a:t>
            </a:r>
            <a:r>
              <a:rPr lang="en-AU" sz="1050" dirty="0">
                <a:cs typeface="Times New Roman" pitchFamily="18" charset="0"/>
              </a:rPr>
              <a:t> Advice for Examiners) </a:t>
            </a:r>
          </a:p>
        </p:txBody>
      </p:sp>
    </p:spTree>
    <p:extLst>
      <p:ext uri="{BB962C8B-B14F-4D97-AF65-F5344CB8AC3E}">
        <p14:creationId xmlns:p14="http://schemas.microsoft.com/office/powerpoint/2010/main" val="1102882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thesis literature review…. </a:t>
            </a:r>
            <a:endParaRPr lang="en-AU" dirty="0"/>
          </a:p>
        </p:txBody>
      </p:sp>
      <p:sp>
        <p:nvSpPr>
          <p:cNvPr id="3" name="Content Placeholder 2"/>
          <p:cNvSpPr>
            <a:spLocks noGrp="1"/>
          </p:cNvSpPr>
          <p:nvPr>
            <p:ph idx="1"/>
          </p:nvPr>
        </p:nvSpPr>
        <p:spPr/>
        <p:txBody>
          <a:bodyPr/>
          <a:lstStyle/>
          <a:p>
            <a:pPr marL="0" indent="0">
              <a:buNone/>
            </a:pPr>
            <a:r>
              <a:rPr lang="en-AU" dirty="0" smtClean="0"/>
              <a:t>This is a summary of the thematic elements in the literature … </a:t>
            </a:r>
          </a:p>
          <a:p>
            <a:pPr marL="0" indent="0">
              <a:buNone/>
            </a:pPr>
            <a:r>
              <a:rPr lang="en-AU" dirty="0" smtClean="0"/>
              <a:t>	</a:t>
            </a:r>
            <a:r>
              <a:rPr lang="en-AU" dirty="0" smtClean="0">
                <a:solidFill>
                  <a:srgbClr val="FF0000"/>
                </a:solidFill>
              </a:rPr>
              <a:t>NOT</a:t>
            </a:r>
          </a:p>
          <a:p>
            <a:pPr marL="0" indent="0">
              <a:buNone/>
            </a:pPr>
            <a:r>
              <a:rPr lang="en-AU" dirty="0" smtClean="0"/>
              <a:t>A summary of papers in the literature. </a:t>
            </a:r>
          </a:p>
          <a:p>
            <a:pPr marL="0" indent="0">
              <a:buNone/>
            </a:pPr>
            <a:r>
              <a:rPr lang="en-AU" i="1" dirty="0" smtClean="0"/>
              <a:t>“Sorry, I forgot to paraphrase very well”</a:t>
            </a:r>
          </a:p>
          <a:p>
            <a:pPr marL="0" indent="0">
              <a:buNone/>
            </a:pPr>
            <a:endParaRPr lang="en-AU" dirty="0"/>
          </a:p>
          <a:p>
            <a:pPr marL="0" indent="0">
              <a:buNone/>
            </a:pPr>
            <a:r>
              <a:rPr lang="en-AU" dirty="0" smtClean="0"/>
              <a:t>Copying text and changing the words rarely reflects the THEMATIC analysis. </a:t>
            </a:r>
            <a:endParaRPr lang="en-AU" dirty="0"/>
          </a:p>
        </p:txBody>
      </p:sp>
    </p:spTree>
    <p:extLst>
      <p:ext uri="{BB962C8B-B14F-4D97-AF65-F5344CB8AC3E}">
        <p14:creationId xmlns:p14="http://schemas.microsoft.com/office/powerpoint/2010/main" val="1314003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0" dirty="0" smtClean="0"/>
              <a:t>Research Integrity Training &amp; </a:t>
            </a:r>
            <a:r>
              <a:rPr lang="en-AU" b="0" dirty="0" err="1" smtClean="0"/>
              <a:t>Turnitin</a:t>
            </a:r>
            <a:endParaRPr lang="en-AU" b="0" dirty="0"/>
          </a:p>
        </p:txBody>
      </p:sp>
      <p:sp>
        <p:nvSpPr>
          <p:cNvPr id="3" name="Content Placeholder 2"/>
          <p:cNvSpPr>
            <a:spLocks noGrp="1"/>
          </p:cNvSpPr>
          <p:nvPr>
            <p:ph idx="12"/>
          </p:nvPr>
        </p:nvSpPr>
        <p:spPr/>
        <p:txBody>
          <a:bodyPr/>
          <a:lstStyle/>
          <a:p>
            <a:pPr marL="257175" indent="-257175">
              <a:lnSpc>
                <a:spcPct val="100000"/>
              </a:lnSpc>
              <a:buFont typeface="Arial"/>
              <a:buChar char="•"/>
            </a:pPr>
            <a:r>
              <a:rPr lang="en-AU" sz="1650" dirty="0"/>
              <a:t>Research Integrity training - Developed by </a:t>
            </a:r>
            <a:r>
              <a:rPr lang="en-AU" sz="1650" dirty="0" err="1"/>
              <a:t>Epigeum</a:t>
            </a:r>
            <a:r>
              <a:rPr lang="en-AU" sz="1650" dirty="0"/>
              <a:t> in collaboration with Australian Universities</a:t>
            </a:r>
          </a:p>
          <a:p>
            <a:pPr marL="257175" indent="-257175">
              <a:lnSpc>
                <a:spcPct val="100000"/>
              </a:lnSpc>
              <a:buFont typeface="Arial"/>
              <a:buChar char="•"/>
            </a:pPr>
            <a:r>
              <a:rPr lang="en-AU" sz="1650" dirty="0"/>
              <a:t>Compulsory for all researchers - HDR students and staff</a:t>
            </a:r>
          </a:p>
          <a:p>
            <a:pPr marL="257175" indent="-257175">
              <a:lnSpc>
                <a:spcPct val="100000"/>
              </a:lnSpc>
              <a:buFont typeface="Arial"/>
              <a:buChar char="•"/>
            </a:pPr>
            <a:r>
              <a:rPr lang="en-AU" sz="1650" dirty="0"/>
              <a:t>HDR students complete BEFORE candidacy submitted.</a:t>
            </a:r>
          </a:p>
          <a:p>
            <a:pPr marL="257175" indent="-257175">
              <a:lnSpc>
                <a:spcPct val="100000"/>
              </a:lnSpc>
              <a:buFont typeface="Arial"/>
              <a:buChar char="•"/>
            </a:pPr>
            <a:r>
              <a:rPr lang="en-AU" sz="1650" dirty="0"/>
              <a:t>Found on Blackboard, login via Student OASIS (pic next slide)</a:t>
            </a:r>
          </a:p>
          <a:p>
            <a:pPr marL="257175" indent="-257175">
              <a:lnSpc>
                <a:spcPct val="100000"/>
              </a:lnSpc>
              <a:buFont typeface="Arial"/>
              <a:buChar char="•"/>
            </a:pPr>
            <a:r>
              <a:rPr lang="en-AU" sz="1650" dirty="0"/>
              <a:t>It contains links for ‘Originality Checking’, i.e., </a:t>
            </a:r>
            <a:r>
              <a:rPr lang="en-AU" sz="1650" dirty="0" err="1"/>
              <a:t>Turnitin</a:t>
            </a:r>
            <a:r>
              <a:rPr lang="en-AU" sz="1650" dirty="0"/>
              <a:t> – text matching software – to assist students avoid plagiarism </a:t>
            </a:r>
          </a:p>
          <a:p>
            <a:pPr marL="257175" indent="-257175">
              <a:lnSpc>
                <a:spcPct val="100000"/>
              </a:lnSpc>
              <a:buFont typeface="Arial" panose="020B0604020202020204" pitchFamily="34" charset="0"/>
              <a:buChar char="•"/>
            </a:pPr>
            <a:r>
              <a:rPr lang="en-AU" sz="1650" dirty="0"/>
              <a:t>Use the </a:t>
            </a:r>
            <a:r>
              <a:rPr lang="en-AU" sz="1650" dirty="0" err="1"/>
              <a:t>Turnitin</a:t>
            </a:r>
            <a:r>
              <a:rPr lang="en-AU" sz="1650" dirty="0"/>
              <a:t> links to check candidacy proposal and thesis chapters </a:t>
            </a:r>
          </a:p>
          <a:p>
            <a:pPr marL="257175" indent="-257175">
              <a:lnSpc>
                <a:spcPct val="100000"/>
              </a:lnSpc>
              <a:buFont typeface="Arial" panose="020B0604020202020204" pitchFamily="34" charset="0"/>
              <a:buChar char="•"/>
            </a:pPr>
            <a:r>
              <a:rPr lang="en-AU" sz="1650" dirty="0"/>
              <a:t>See </a:t>
            </a:r>
            <a:r>
              <a:rPr lang="en-AU" sz="1650" dirty="0">
                <a:hlinkClick r:id="rId2"/>
              </a:rPr>
              <a:t>Research Integrity </a:t>
            </a:r>
            <a:r>
              <a:rPr lang="en-AU" sz="1650" dirty="0"/>
              <a:t>website and </a:t>
            </a:r>
            <a:r>
              <a:rPr lang="en-AU" sz="1650" dirty="0">
                <a:hlinkClick r:id="rId3"/>
              </a:rPr>
              <a:t>What is Turnitin</a:t>
            </a:r>
            <a:endParaRPr lang="en-AU" sz="1500" dirty="0"/>
          </a:p>
          <a:p>
            <a:pPr marL="257175" indent="-257175">
              <a:buFont typeface="Arial" panose="020B0604020202020204" pitchFamily="34" charset="0"/>
              <a:buChar char="•"/>
            </a:pPr>
            <a:endParaRPr lang="en-AU" dirty="0"/>
          </a:p>
        </p:txBody>
      </p:sp>
      <p:sp>
        <p:nvSpPr>
          <p:cNvPr id="4" name="TextBox 3"/>
          <p:cNvSpPr txBox="1"/>
          <p:nvPr/>
        </p:nvSpPr>
        <p:spPr>
          <a:xfrm>
            <a:off x="1502513" y="1939284"/>
            <a:ext cx="5670630" cy="3323987"/>
          </a:xfrm>
          <a:prstGeom prst="rect">
            <a:avLst/>
          </a:prstGeom>
          <a:solidFill>
            <a:schemeClr val="accent1">
              <a:lumMod val="20000"/>
              <a:lumOff val="80000"/>
            </a:schemeClr>
          </a:solidFill>
          <a:ln>
            <a:solidFill>
              <a:schemeClr val="accent1"/>
            </a:solidFill>
          </a:ln>
        </p:spPr>
        <p:txBody>
          <a:bodyPr wrap="square" rtlCol="0">
            <a:spAutoFit/>
          </a:bodyPr>
          <a:lstStyle/>
          <a:p>
            <a:r>
              <a:rPr lang="en-AU" sz="2100" dirty="0"/>
              <a:t>Turnitin is a text matching software and  identifies where common clusters of words match. – So it picks up the copy and paste… and assistance by Dr Google or Prof Wiki…</a:t>
            </a:r>
          </a:p>
          <a:p>
            <a:r>
              <a:rPr lang="en-AU" sz="2100" dirty="0"/>
              <a:t>AND </a:t>
            </a:r>
          </a:p>
          <a:p>
            <a:endParaRPr lang="en-AU" sz="2100" dirty="0"/>
          </a:p>
          <a:p>
            <a:r>
              <a:rPr lang="en-AU" sz="2100" dirty="0"/>
              <a:t>If individuals try to get around this  </a:t>
            </a:r>
          </a:p>
          <a:p>
            <a:r>
              <a:rPr lang="en-AU" sz="2100" i="1" dirty="0">
                <a:solidFill>
                  <a:srgbClr val="FF0000"/>
                </a:solidFill>
              </a:rPr>
              <a:t>You still have much to learn. </a:t>
            </a:r>
          </a:p>
          <a:p>
            <a:r>
              <a:rPr lang="en-AU" sz="2100" dirty="0"/>
              <a:t>Speaking like Yoda is still plagiarism!!!! </a:t>
            </a:r>
          </a:p>
          <a:p>
            <a:endParaRPr lang="en-AU" sz="2100" dirty="0"/>
          </a:p>
        </p:txBody>
      </p:sp>
    </p:spTree>
    <p:extLst>
      <p:ext uri="{BB962C8B-B14F-4D97-AF65-F5344CB8AC3E}">
        <p14:creationId xmlns:p14="http://schemas.microsoft.com/office/powerpoint/2010/main" val="131303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8" descr="Speak Like Yoda You 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55" y="1267904"/>
            <a:ext cx="8095295" cy="424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506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Turnitin – there is no % threshold.</a:t>
            </a:r>
            <a:endParaRPr lang="en-AU" dirty="0"/>
          </a:p>
        </p:txBody>
      </p:sp>
      <p:sp>
        <p:nvSpPr>
          <p:cNvPr id="3" name="Content Placeholder 2"/>
          <p:cNvSpPr>
            <a:spLocks noGrp="1"/>
          </p:cNvSpPr>
          <p:nvPr>
            <p:ph idx="1"/>
          </p:nvPr>
        </p:nvSpPr>
        <p:spPr/>
        <p:txBody>
          <a:bodyPr/>
          <a:lstStyle/>
          <a:p>
            <a:endParaRPr lang="en-AU"/>
          </a:p>
        </p:txBody>
      </p:sp>
      <p:pic>
        <p:nvPicPr>
          <p:cNvPr id="5" name="Picture 4"/>
          <p:cNvPicPr>
            <a:picLocks noChangeAspect="1"/>
          </p:cNvPicPr>
          <p:nvPr/>
        </p:nvPicPr>
        <p:blipFill>
          <a:blip r:embed="rId2"/>
          <a:stretch>
            <a:fillRect/>
          </a:stretch>
        </p:blipFill>
        <p:spPr>
          <a:xfrm>
            <a:off x="321469" y="2368154"/>
            <a:ext cx="4629150" cy="3121819"/>
          </a:xfrm>
          <a:prstGeom prst="rect">
            <a:avLst/>
          </a:prstGeom>
        </p:spPr>
      </p:pic>
      <p:pic>
        <p:nvPicPr>
          <p:cNvPr id="6" name="Picture 5"/>
          <p:cNvPicPr>
            <a:picLocks noChangeAspect="1"/>
          </p:cNvPicPr>
          <p:nvPr/>
        </p:nvPicPr>
        <p:blipFill>
          <a:blip r:embed="rId3"/>
          <a:stretch>
            <a:fillRect/>
          </a:stretch>
        </p:blipFill>
        <p:spPr>
          <a:xfrm>
            <a:off x="1302733" y="1049346"/>
            <a:ext cx="6043613" cy="4760014"/>
          </a:xfrm>
          <a:prstGeom prst="rect">
            <a:avLst/>
          </a:prstGeom>
          <a:ln w="28575">
            <a:solidFill>
              <a:srgbClr val="FF0000"/>
            </a:solidFill>
          </a:ln>
        </p:spPr>
      </p:pic>
      <p:sp>
        <p:nvSpPr>
          <p:cNvPr id="7" name="Rounded Rectangle 6"/>
          <p:cNvSpPr/>
          <p:nvPr/>
        </p:nvSpPr>
        <p:spPr>
          <a:xfrm>
            <a:off x="1521619" y="2125266"/>
            <a:ext cx="5679281" cy="7965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5104209" y="3995143"/>
            <a:ext cx="1943100" cy="4214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4091367" y="4059426"/>
            <a:ext cx="237746" cy="2823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3482185" y="4603293"/>
            <a:ext cx="237746" cy="2823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9596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289322" y="1525190"/>
            <a:ext cx="5208746" cy="3282554"/>
          </a:xfrm>
          <a:prstGeom prst="rect">
            <a:avLst/>
          </a:prstGeom>
        </p:spPr>
      </p:pic>
      <p:pic>
        <p:nvPicPr>
          <p:cNvPr id="5" name="Picture 4"/>
          <p:cNvPicPr>
            <a:picLocks noChangeAspect="1"/>
          </p:cNvPicPr>
          <p:nvPr/>
        </p:nvPicPr>
        <p:blipFill>
          <a:blip r:embed="rId3"/>
          <a:stretch>
            <a:fillRect/>
          </a:stretch>
        </p:blipFill>
        <p:spPr>
          <a:xfrm>
            <a:off x="275034" y="1628180"/>
            <a:ext cx="4736306" cy="3857625"/>
          </a:xfrm>
          <a:prstGeom prst="rect">
            <a:avLst/>
          </a:prstGeom>
          <a:ln>
            <a:solidFill>
              <a:schemeClr val="accent2"/>
            </a:solidFill>
          </a:ln>
        </p:spPr>
      </p:pic>
      <p:pic>
        <p:nvPicPr>
          <p:cNvPr id="6" name="Picture 5"/>
          <p:cNvPicPr>
            <a:picLocks noChangeAspect="1"/>
          </p:cNvPicPr>
          <p:nvPr/>
        </p:nvPicPr>
        <p:blipFill>
          <a:blip r:embed="rId4"/>
          <a:stretch>
            <a:fillRect/>
          </a:stretch>
        </p:blipFill>
        <p:spPr>
          <a:xfrm>
            <a:off x="2734270" y="1054894"/>
            <a:ext cx="4664869" cy="2343150"/>
          </a:xfrm>
          <a:prstGeom prst="rect">
            <a:avLst/>
          </a:prstGeom>
          <a:ln>
            <a:solidFill>
              <a:schemeClr val="tx2"/>
            </a:solidFill>
          </a:ln>
        </p:spPr>
      </p:pic>
      <p:pic>
        <p:nvPicPr>
          <p:cNvPr id="7" name="Picture 6"/>
          <p:cNvPicPr>
            <a:picLocks noChangeAspect="1"/>
          </p:cNvPicPr>
          <p:nvPr/>
        </p:nvPicPr>
        <p:blipFill>
          <a:blip r:embed="rId5"/>
          <a:stretch>
            <a:fillRect/>
          </a:stretch>
        </p:blipFill>
        <p:spPr>
          <a:xfrm>
            <a:off x="3911203" y="3637657"/>
            <a:ext cx="4807744" cy="1850231"/>
          </a:xfrm>
          <a:prstGeom prst="rect">
            <a:avLst/>
          </a:prstGeom>
          <a:ln>
            <a:solidFill>
              <a:srgbClr val="FF0000"/>
            </a:solidFill>
          </a:ln>
        </p:spPr>
      </p:pic>
    </p:spTree>
    <p:extLst>
      <p:ext uri="{BB962C8B-B14F-4D97-AF65-F5344CB8AC3E}">
        <p14:creationId xmlns:p14="http://schemas.microsoft.com/office/powerpoint/2010/main" val="208739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Conundrum….. Discussion.. </a:t>
            </a:r>
            <a:endParaRPr lang="en-AU" dirty="0"/>
          </a:p>
        </p:txBody>
      </p:sp>
      <p:sp>
        <p:nvSpPr>
          <p:cNvPr id="3" name="Content Placeholder 2"/>
          <p:cNvSpPr>
            <a:spLocks noGrp="1"/>
          </p:cNvSpPr>
          <p:nvPr>
            <p:ph idx="1"/>
          </p:nvPr>
        </p:nvSpPr>
        <p:spPr/>
        <p:txBody>
          <a:bodyPr/>
          <a:lstStyle/>
          <a:p>
            <a:r>
              <a:rPr lang="en-AU" dirty="0" smtClean="0"/>
              <a:t>The final thesis  needs to be run through Turnitin. </a:t>
            </a:r>
          </a:p>
          <a:p>
            <a:endParaRPr lang="en-AU" dirty="0"/>
          </a:p>
          <a:p>
            <a:r>
              <a:rPr lang="en-AU" dirty="0" smtClean="0"/>
              <a:t>The supervisor signs off on the report….  </a:t>
            </a:r>
          </a:p>
          <a:p>
            <a:endParaRPr lang="en-AU" dirty="0"/>
          </a:p>
          <a:p>
            <a:r>
              <a:rPr lang="en-AU" dirty="0" smtClean="0"/>
              <a:t>If the thesis is found to have plagiarism – who do I talk to? </a:t>
            </a:r>
            <a:endParaRPr lang="en-AU" dirty="0"/>
          </a:p>
        </p:txBody>
      </p:sp>
    </p:spTree>
    <p:extLst>
      <p:ext uri="{BB962C8B-B14F-4D97-AF65-F5344CB8AC3E}">
        <p14:creationId xmlns:p14="http://schemas.microsoft.com/office/powerpoint/2010/main" val="3277526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Outline</a:t>
            </a:r>
            <a:endParaRPr lang="en-AU" dirty="0"/>
          </a:p>
        </p:txBody>
      </p:sp>
      <p:sp>
        <p:nvSpPr>
          <p:cNvPr id="3" name="Content Placeholder 2"/>
          <p:cNvSpPr>
            <a:spLocks noGrp="1"/>
          </p:cNvSpPr>
          <p:nvPr>
            <p:ph idx="1"/>
          </p:nvPr>
        </p:nvSpPr>
        <p:spPr/>
        <p:txBody>
          <a:bodyPr>
            <a:normAutofit lnSpcReduction="10000"/>
          </a:bodyPr>
          <a:lstStyle/>
          <a:p>
            <a:r>
              <a:rPr lang="en-AU" dirty="0" smtClean="0"/>
              <a:t>Authorship</a:t>
            </a:r>
          </a:p>
          <a:p>
            <a:pPr lvl="1"/>
            <a:r>
              <a:rPr lang="en-AU" dirty="0" smtClean="0"/>
              <a:t>It is a commodity it has a value. </a:t>
            </a:r>
          </a:p>
          <a:p>
            <a:pPr lvl="1"/>
            <a:r>
              <a:rPr lang="en-AU" dirty="0" smtClean="0"/>
              <a:t>Authorship is earned. </a:t>
            </a:r>
          </a:p>
          <a:p>
            <a:r>
              <a:rPr lang="en-AU" dirty="0" smtClean="0"/>
              <a:t>Examiners </a:t>
            </a:r>
          </a:p>
          <a:p>
            <a:pPr lvl="1"/>
            <a:r>
              <a:rPr lang="en-AU" dirty="0" smtClean="0"/>
              <a:t>What should  the student tell the examiners? </a:t>
            </a:r>
          </a:p>
          <a:p>
            <a:r>
              <a:rPr lang="en-AU" dirty="0" smtClean="0"/>
              <a:t>Attribution</a:t>
            </a:r>
          </a:p>
          <a:p>
            <a:pPr lvl="1"/>
            <a:r>
              <a:rPr lang="en-AU" dirty="0" smtClean="0"/>
              <a:t>Papers published</a:t>
            </a:r>
          </a:p>
          <a:p>
            <a:pPr lvl="1"/>
            <a:r>
              <a:rPr lang="en-AU" dirty="0" smtClean="0"/>
              <a:t>Papers in preparation</a:t>
            </a:r>
          </a:p>
          <a:p>
            <a:r>
              <a:rPr lang="en-AU" dirty="0" smtClean="0"/>
              <a:t>Plagiarism</a:t>
            </a:r>
          </a:p>
          <a:p>
            <a:pPr lvl="1"/>
            <a:r>
              <a:rPr lang="en-AU" dirty="0" smtClean="0"/>
              <a:t>Stealing something and then saying where you stole it from does not mean you did not steal it.  - You have to tell the ‘examiner’ who owns it. </a:t>
            </a:r>
            <a:endParaRPr lang="en-AU" dirty="0"/>
          </a:p>
          <a:p>
            <a:pPr lvl="1"/>
            <a:endParaRPr lang="en-AU" dirty="0" smtClean="0"/>
          </a:p>
          <a:p>
            <a:endParaRPr lang="en-AU" dirty="0"/>
          </a:p>
        </p:txBody>
      </p:sp>
    </p:spTree>
    <p:extLst>
      <p:ext uri="{BB962C8B-B14F-4D97-AF65-F5344CB8AC3E}">
        <p14:creationId xmlns:p14="http://schemas.microsoft.com/office/powerpoint/2010/main" val="273278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Thesis attribution</a:t>
            </a:r>
            <a:endParaRPr lang="en-AU" dirty="0"/>
          </a:p>
        </p:txBody>
      </p:sp>
      <p:sp>
        <p:nvSpPr>
          <p:cNvPr id="3" name="Content Placeholder 2"/>
          <p:cNvSpPr>
            <a:spLocks noGrp="1"/>
          </p:cNvSpPr>
          <p:nvPr>
            <p:ph idx="1"/>
          </p:nvPr>
        </p:nvSpPr>
        <p:spPr/>
        <p:txBody>
          <a:bodyPr>
            <a:normAutofit fontScale="92500" lnSpcReduction="20000"/>
          </a:bodyPr>
          <a:lstStyle/>
          <a:p>
            <a:pPr marL="0" indent="0">
              <a:buNone/>
            </a:pPr>
            <a:r>
              <a:rPr lang="en-AU" dirty="0" smtClean="0"/>
              <a:t>1. Acknowledgements </a:t>
            </a:r>
          </a:p>
          <a:p>
            <a:pPr marL="0" indent="0">
              <a:buNone/>
            </a:pPr>
            <a:r>
              <a:rPr lang="en-AU" dirty="0" smtClean="0"/>
              <a:t>2. From this thesis the following research outputs have been developed. </a:t>
            </a:r>
          </a:p>
          <a:p>
            <a:pPr marL="342900" lvl="1"/>
            <a:r>
              <a:rPr lang="en-AU" dirty="0" smtClean="0"/>
              <a:t>References – Papers, Conferences, Awards. </a:t>
            </a:r>
          </a:p>
          <a:p>
            <a:pPr marL="342900" lvl="1"/>
            <a:r>
              <a:rPr lang="en-AU" dirty="0" smtClean="0"/>
              <a:t>Include all authors. </a:t>
            </a:r>
          </a:p>
          <a:p>
            <a:pPr marL="342900" lvl="1"/>
            <a:r>
              <a:rPr lang="en-AU" dirty="0" smtClean="0"/>
              <a:t>If it is a full paper then the attribution is at the chapter level.</a:t>
            </a:r>
          </a:p>
          <a:p>
            <a:pPr marL="0" indent="0">
              <a:buNone/>
            </a:pPr>
            <a:r>
              <a:rPr lang="en-AU" dirty="0" smtClean="0"/>
              <a:t>3. Paper contributions</a:t>
            </a:r>
          </a:p>
          <a:p>
            <a:pPr marL="342900" lvl="1"/>
            <a:r>
              <a:rPr lang="en-AU" dirty="0" smtClean="0"/>
              <a:t>Examples</a:t>
            </a:r>
          </a:p>
          <a:p>
            <a:pPr marL="0" indent="0">
              <a:buNone/>
            </a:pPr>
            <a:r>
              <a:rPr lang="en-AU" dirty="0" smtClean="0"/>
              <a:t>4. Papers under development (submitted). </a:t>
            </a:r>
          </a:p>
          <a:p>
            <a:pPr marL="0" indent="0">
              <a:buNone/>
            </a:pPr>
            <a:r>
              <a:rPr lang="en-AU" dirty="0"/>
              <a:t>	</a:t>
            </a:r>
            <a:r>
              <a:rPr lang="en-AU" dirty="0" smtClean="0"/>
              <a:t>Give title and authors not journal. </a:t>
            </a:r>
          </a:p>
          <a:p>
            <a:pPr marL="0" indent="0">
              <a:buNone/>
            </a:pPr>
            <a:r>
              <a:rPr lang="en-AU" dirty="0"/>
              <a:t>	</a:t>
            </a:r>
            <a:endParaRPr lang="en-AU" dirty="0" smtClean="0"/>
          </a:p>
          <a:p>
            <a:pPr marL="342900" lvl="1"/>
            <a:r>
              <a:rPr lang="en-AU" dirty="0" smtClean="0"/>
              <a:t> </a:t>
            </a:r>
          </a:p>
          <a:p>
            <a:pPr lvl="1"/>
            <a:endParaRPr lang="en-AU" dirty="0" smtClean="0"/>
          </a:p>
          <a:p>
            <a:pPr lvl="2"/>
            <a:endParaRPr lang="en-AU" dirty="0" smtClean="0"/>
          </a:p>
          <a:p>
            <a:pPr lvl="1"/>
            <a:endParaRPr lang="en-AU" dirty="0"/>
          </a:p>
        </p:txBody>
      </p:sp>
    </p:spTree>
    <p:extLst>
      <p:ext uri="{BB962C8B-B14F-4D97-AF65-F5344CB8AC3E}">
        <p14:creationId xmlns:p14="http://schemas.microsoft.com/office/powerpoint/2010/main" val="3924056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 and examples</a:t>
            </a:r>
            <a:endParaRPr lang="en-AU" dirty="0"/>
          </a:p>
        </p:txBody>
      </p:sp>
      <p:sp>
        <p:nvSpPr>
          <p:cNvPr id="3" name="Content Placeholder 2"/>
          <p:cNvSpPr>
            <a:spLocks noGrp="1"/>
          </p:cNvSpPr>
          <p:nvPr>
            <p:ph idx="1"/>
          </p:nvPr>
        </p:nvSpPr>
        <p:spPr/>
        <p:txBody>
          <a:bodyPr/>
          <a:lstStyle/>
          <a:p>
            <a:pPr marL="0" indent="0">
              <a:buNone/>
            </a:pPr>
            <a:r>
              <a:rPr lang="en-AU" dirty="0" smtClean="0"/>
              <a:t>1. Should the student be 1st Author? </a:t>
            </a:r>
          </a:p>
          <a:p>
            <a:pPr marL="0" indent="0">
              <a:buNone/>
            </a:pPr>
            <a:r>
              <a:rPr lang="en-AU" dirty="0" smtClean="0"/>
              <a:t>2. What happens if a paper is written by two students can they use the same paper? </a:t>
            </a:r>
          </a:p>
          <a:p>
            <a:pPr marL="0" indent="0">
              <a:buNone/>
            </a:pPr>
            <a:r>
              <a:rPr lang="en-AU" dirty="0" smtClean="0"/>
              <a:t>3. Can I use a paper that has been published and the copyright has been transferred? </a:t>
            </a:r>
          </a:p>
          <a:p>
            <a:pPr marL="0" indent="0">
              <a:buNone/>
            </a:pPr>
            <a:endParaRPr lang="en-AU" dirty="0"/>
          </a:p>
        </p:txBody>
      </p:sp>
    </p:spTree>
    <p:extLst>
      <p:ext uri="{BB962C8B-B14F-4D97-AF65-F5344CB8AC3E}">
        <p14:creationId xmlns:p14="http://schemas.microsoft.com/office/powerpoint/2010/main" val="14895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Examined Thesis vs. Public Thesis</a:t>
            </a:r>
            <a:endParaRPr lang="en-AU" dirty="0"/>
          </a:p>
        </p:txBody>
      </p:sp>
      <p:sp>
        <p:nvSpPr>
          <p:cNvPr id="3" name="Content Placeholder 2"/>
          <p:cNvSpPr>
            <a:spLocks noGrp="1"/>
          </p:cNvSpPr>
          <p:nvPr>
            <p:ph idx="1"/>
          </p:nvPr>
        </p:nvSpPr>
        <p:spPr/>
        <p:txBody>
          <a:bodyPr/>
          <a:lstStyle/>
          <a:p>
            <a:r>
              <a:rPr lang="en-AU" dirty="0" smtClean="0"/>
              <a:t>You can put anything into the thesis </a:t>
            </a:r>
          </a:p>
          <a:p>
            <a:endParaRPr lang="en-AU" dirty="0"/>
          </a:p>
          <a:p>
            <a:r>
              <a:rPr lang="en-AU" dirty="0" smtClean="0"/>
              <a:t>The publicly available Thesis (</a:t>
            </a:r>
            <a:r>
              <a:rPr lang="en-AU" dirty="0" err="1" smtClean="0"/>
              <a:t>eSpace</a:t>
            </a:r>
            <a:r>
              <a:rPr lang="en-AU" dirty="0" smtClean="0"/>
              <a:t>) can be different to the </a:t>
            </a:r>
            <a:r>
              <a:rPr lang="en-AU" u="sng" dirty="0" smtClean="0"/>
              <a:t>Examined </a:t>
            </a:r>
            <a:r>
              <a:rPr lang="en-AU" u="sng" dirty="0"/>
              <a:t>T</a:t>
            </a:r>
            <a:r>
              <a:rPr lang="en-AU" u="sng" dirty="0" smtClean="0"/>
              <a:t>hesis</a:t>
            </a:r>
            <a:r>
              <a:rPr lang="en-AU" dirty="0" smtClean="0"/>
              <a:t>. </a:t>
            </a:r>
          </a:p>
          <a:p>
            <a:endParaRPr lang="en-AU" dirty="0"/>
          </a:p>
          <a:p>
            <a:r>
              <a:rPr lang="en-AU" dirty="0" smtClean="0"/>
              <a:t>If the paper is published (and copyright has been transferred) then the paper will be redacted from the </a:t>
            </a:r>
            <a:r>
              <a:rPr lang="en-AU" dirty="0" err="1" smtClean="0"/>
              <a:t>eSpace</a:t>
            </a:r>
            <a:r>
              <a:rPr lang="en-AU" dirty="0" smtClean="0"/>
              <a:t> version. But it can still be in the thesis for examination. </a:t>
            </a:r>
            <a:endParaRPr lang="en-AU" dirty="0"/>
          </a:p>
        </p:txBody>
      </p:sp>
    </p:spTree>
    <p:extLst>
      <p:ext uri="{BB962C8B-B14F-4D97-AF65-F5344CB8AC3E}">
        <p14:creationId xmlns:p14="http://schemas.microsoft.com/office/powerpoint/2010/main" val="2441763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mtClean="0"/>
              <a:t>Questions? </a:t>
            </a:r>
            <a:endParaRPr lang="en-AU"/>
          </a:p>
        </p:txBody>
      </p:sp>
    </p:spTree>
    <p:extLst>
      <p:ext uri="{BB962C8B-B14F-4D97-AF65-F5344CB8AC3E}">
        <p14:creationId xmlns:p14="http://schemas.microsoft.com/office/powerpoint/2010/main" val="271958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1138238"/>
            <a:ext cx="7886700" cy="994172"/>
          </a:xfrm>
        </p:spPr>
        <p:txBody>
          <a:bodyPr/>
          <a:lstStyle/>
          <a:p>
            <a:r>
              <a:rPr lang="en-AU" dirty="0" smtClean="0"/>
              <a:t>Authorship</a:t>
            </a:r>
            <a:endParaRPr lang="en-AU" dirty="0"/>
          </a:p>
        </p:txBody>
      </p:sp>
      <p:sp>
        <p:nvSpPr>
          <p:cNvPr id="3" name="Content Placeholder 2"/>
          <p:cNvSpPr>
            <a:spLocks noGrp="1"/>
          </p:cNvSpPr>
          <p:nvPr>
            <p:ph idx="1"/>
          </p:nvPr>
        </p:nvSpPr>
        <p:spPr/>
        <p:txBody>
          <a:bodyPr/>
          <a:lstStyle/>
          <a:p>
            <a:r>
              <a:rPr lang="en-AU" dirty="0" smtClean="0"/>
              <a:t>Authorship on great papers is the equivalent to gold. </a:t>
            </a:r>
          </a:p>
          <a:p>
            <a:pPr lvl="1"/>
            <a:r>
              <a:rPr lang="en-AU" dirty="0" smtClean="0"/>
              <a:t>Authorship is a commodity and has value. </a:t>
            </a:r>
          </a:p>
          <a:p>
            <a:r>
              <a:rPr lang="en-AU" dirty="0" smtClean="0"/>
              <a:t>There are standard systems to award authorship. </a:t>
            </a:r>
          </a:p>
          <a:p>
            <a:pPr lvl="1"/>
            <a:r>
              <a:rPr lang="en-AU" dirty="0" smtClean="0"/>
              <a:t>automatically give Authorship to the person who owns the instrument or is Head of Department? </a:t>
            </a:r>
          </a:p>
          <a:p>
            <a:pPr lvl="1"/>
            <a:r>
              <a:rPr lang="en-AU" dirty="0" smtClean="0"/>
              <a:t>automatically give Authorship to the supervisor? </a:t>
            </a:r>
          </a:p>
          <a:p>
            <a:endParaRPr lang="en-AU" dirty="0" smtClean="0"/>
          </a:p>
          <a:p>
            <a:pPr lvl="1"/>
            <a:r>
              <a:rPr lang="en-AU" sz="2400" dirty="0">
                <a:solidFill>
                  <a:srgbClr val="FF0000"/>
                </a:solidFill>
              </a:rPr>
              <a:t>Is that OK? </a:t>
            </a:r>
          </a:p>
          <a:p>
            <a:pPr lvl="1"/>
            <a:r>
              <a:rPr lang="en-AU" dirty="0" smtClean="0"/>
              <a:t>The world has changed ….it is NOT appropriate to do this.</a:t>
            </a:r>
            <a:endParaRPr lang="en-AU" dirty="0"/>
          </a:p>
        </p:txBody>
      </p:sp>
      <p:sp>
        <p:nvSpPr>
          <p:cNvPr id="4" name="Rounded Rectangular Callout 3"/>
          <p:cNvSpPr/>
          <p:nvPr/>
        </p:nvSpPr>
        <p:spPr>
          <a:xfrm>
            <a:off x="5564982" y="1464469"/>
            <a:ext cx="3293269" cy="2436019"/>
          </a:xfrm>
          <a:prstGeom prst="wedgeRoundRectCallout">
            <a:avLst>
              <a:gd name="adj1" fmla="val -63349"/>
              <a:gd name="adj2" fmla="val 463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If an academic fulfils the role of an advisor and collaborator in the development and guidance of the research paper then it would seem obvious that they should be/ would be an author. </a:t>
            </a:r>
          </a:p>
        </p:txBody>
      </p:sp>
    </p:spTree>
    <p:extLst>
      <p:ext uri="{BB962C8B-B14F-4D97-AF65-F5344CB8AC3E}">
        <p14:creationId xmlns:p14="http://schemas.microsoft.com/office/powerpoint/2010/main" val="239682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1563988" y="1438481"/>
            <a:ext cx="5700713" cy="3507581"/>
          </a:xfrm>
          <a:prstGeom prst="rect">
            <a:avLst/>
          </a:prstGeom>
        </p:spPr>
      </p:pic>
    </p:spTree>
    <p:extLst>
      <p:ext uri="{BB962C8B-B14F-4D97-AF65-F5344CB8AC3E}">
        <p14:creationId xmlns:p14="http://schemas.microsoft.com/office/powerpoint/2010/main" val="540395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happens – a conversation that is normal</a:t>
            </a:r>
            <a:endParaRPr lang="en-AU" dirty="0"/>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391495" y="2343150"/>
            <a:ext cx="8361010" cy="3329480"/>
          </a:xfrm>
          <a:prstGeom prst="rect">
            <a:avLst/>
          </a:prstGeom>
          <a:solidFill>
            <a:schemeClr val="accent2"/>
          </a:solidFill>
          <a:ln w="28575">
            <a:solidFill>
              <a:schemeClr val="accent1"/>
            </a:solidFill>
          </a:ln>
        </p:spPr>
      </p:pic>
    </p:spTree>
    <p:extLst>
      <p:ext uri="{BB962C8B-B14F-4D97-AF65-F5344CB8AC3E}">
        <p14:creationId xmlns:p14="http://schemas.microsoft.com/office/powerpoint/2010/main" val="2897775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can I put into my thesis ? </a:t>
            </a:r>
            <a:endParaRPr lang="en-AU" dirty="0"/>
          </a:p>
        </p:txBody>
      </p:sp>
      <p:sp>
        <p:nvSpPr>
          <p:cNvPr id="3" name="Content Placeholder 2"/>
          <p:cNvSpPr>
            <a:spLocks noGrp="1"/>
          </p:cNvSpPr>
          <p:nvPr>
            <p:ph idx="1"/>
          </p:nvPr>
        </p:nvSpPr>
        <p:spPr/>
        <p:txBody>
          <a:bodyPr/>
          <a:lstStyle/>
          <a:p>
            <a:pPr lvl="2"/>
            <a:r>
              <a:rPr lang="en-AU" sz="3000" dirty="0">
                <a:solidFill>
                  <a:srgbClr val="FF0000"/>
                </a:solidFill>
              </a:rPr>
              <a:t>You CAN put in anything into the thesis</a:t>
            </a:r>
          </a:p>
          <a:p>
            <a:endParaRPr lang="en-AU" dirty="0"/>
          </a:p>
          <a:p>
            <a:r>
              <a:rPr lang="en-AU" dirty="0" smtClean="0"/>
              <a:t>……… so long as you attribute it (correctly)! </a:t>
            </a:r>
          </a:p>
          <a:p>
            <a:endParaRPr lang="en-AU" dirty="0"/>
          </a:p>
          <a:p>
            <a:r>
              <a:rPr lang="en-AU" dirty="0" smtClean="0"/>
              <a:t>OK –.. If you have IP restrictions  etc. there are some limitations but this is the difference between the </a:t>
            </a:r>
            <a:r>
              <a:rPr lang="en-AU" b="1" dirty="0" smtClean="0"/>
              <a:t>thesis for examination </a:t>
            </a:r>
            <a:r>
              <a:rPr lang="en-AU" dirty="0" smtClean="0"/>
              <a:t>to get the award vs. the “</a:t>
            </a:r>
            <a:r>
              <a:rPr lang="en-AU" dirty="0"/>
              <a:t>T</a:t>
            </a:r>
            <a:r>
              <a:rPr lang="en-AU" dirty="0" smtClean="0"/>
              <a:t>hesis” or “final Thesis” that is in the public domain (</a:t>
            </a:r>
            <a:r>
              <a:rPr lang="en-AU" dirty="0" err="1" smtClean="0"/>
              <a:t>eSpace</a:t>
            </a:r>
            <a:r>
              <a:rPr lang="en-AU" dirty="0" smtClean="0"/>
              <a:t> / Library). </a:t>
            </a:r>
            <a:endParaRPr lang="en-AU" dirty="0"/>
          </a:p>
        </p:txBody>
      </p:sp>
    </p:spTree>
    <p:extLst>
      <p:ext uri="{BB962C8B-B14F-4D97-AF65-F5344CB8AC3E}">
        <p14:creationId xmlns:p14="http://schemas.microsoft.com/office/powerpoint/2010/main" val="196985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Thesis attribution of papers published or being submitted </a:t>
            </a:r>
            <a:endParaRPr lang="en-AU" dirty="0"/>
          </a:p>
        </p:txBody>
      </p:sp>
      <p:sp>
        <p:nvSpPr>
          <p:cNvPr id="3" name="Content Placeholder 2"/>
          <p:cNvSpPr>
            <a:spLocks noGrp="1"/>
          </p:cNvSpPr>
          <p:nvPr>
            <p:ph idx="1"/>
          </p:nvPr>
        </p:nvSpPr>
        <p:spPr/>
        <p:txBody>
          <a:bodyPr/>
          <a:lstStyle/>
          <a:p>
            <a:endParaRPr lang="en-AU" dirty="0"/>
          </a:p>
        </p:txBody>
      </p:sp>
      <p:sp>
        <p:nvSpPr>
          <p:cNvPr id="4" name="Text Box 2"/>
          <p:cNvSpPr txBox="1">
            <a:spLocks noChangeArrowheads="1"/>
          </p:cNvSpPr>
          <p:nvPr/>
        </p:nvSpPr>
        <p:spPr bwMode="auto">
          <a:xfrm>
            <a:off x="4500562" y="2528888"/>
            <a:ext cx="4300538" cy="3307700"/>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spAutoFit/>
          </a:bodyPr>
          <a:lstStyle/>
          <a:p>
            <a:pPr>
              <a:lnSpc>
                <a:spcPct val="107000"/>
              </a:lnSpc>
              <a:spcAft>
                <a:spcPts val="600"/>
              </a:spcAft>
            </a:pPr>
            <a:r>
              <a:rPr lang="en-AU" sz="1200" b="1">
                <a:solidFill>
                  <a:srgbClr val="2E74B5"/>
                </a:solidFill>
                <a:latin typeface="Times New Roman" panose="02020603050405020304" pitchFamily="18" charset="0"/>
                <a:ea typeface="Calibri" panose="020F0502020204030204" pitchFamily="34" charset="0"/>
                <a:cs typeface="Times New Roman" panose="02020603050405020304" pitchFamily="18" charset="0"/>
              </a:rPr>
              <a:t>Box 4. “But it is MY paper and my work….” </a:t>
            </a:r>
            <a:endParaRPr lang="en-AU" sz="15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AU" sz="1500">
                <a:latin typeface="Calibri" panose="020F0502020204030204" pitchFamily="34" charset="0"/>
                <a:ea typeface="Calibri" panose="020F0502020204030204" pitchFamily="34" charset="0"/>
                <a:cs typeface="Times New Roman" panose="02020603050405020304" pitchFamily="18" charset="0"/>
              </a:rPr>
              <a:t>When a HDR candidate co-authors a 1</a:t>
            </a:r>
            <a:r>
              <a:rPr lang="en-AU" sz="1500" baseline="30000">
                <a:latin typeface="Calibri" panose="020F0502020204030204" pitchFamily="34" charset="0"/>
                <a:ea typeface="Calibri" panose="020F0502020204030204" pitchFamily="34" charset="0"/>
                <a:cs typeface="Times New Roman" panose="02020603050405020304" pitchFamily="18" charset="0"/>
              </a:rPr>
              <a:t>st</a:t>
            </a:r>
            <a:r>
              <a:rPr lang="en-AU" sz="1500">
                <a:latin typeface="Calibri" panose="020F0502020204030204" pitchFamily="34" charset="0"/>
                <a:ea typeface="Calibri" panose="020F0502020204030204" pitchFamily="34" charset="0"/>
                <a:cs typeface="Times New Roman" panose="02020603050405020304" pitchFamily="18" charset="0"/>
              </a:rPr>
              <a:t> author paper. They have a personal connection to the work. It is placed in the public record as an independent research output. In many cases the ‘ownership’ transfers to the publisher through a copyright agreement. Even if the publishers allows the authors freedom to maintain copyright –all the authors share the copyright. The HDR candidate cannot replicate the work in the publication without reference or attribution… even if they think it is “their paper”. This perception is often related to inappropriate (i.e. Honorary) authorship.</a:t>
            </a:r>
          </a:p>
        </p:txBody>
      </p:sp>
    </p:spTree>
    <p:extLst>
      <p:ext uri="{BB962C8B-B14F-4D97-AF65-F5344CB8AC3E}">
        <p14:creationId xmlns:p14="http://schemas.microsoft.com/office/powerpoint/2010/main" val="2745273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Authorship – Roles vs % allocation</a:t>
            </a:r>
            <a:endParaRPr lang="en-AU" dirty="0"/>
          </a:p>
        </p:txBody>
      </p:sp>
      <p:sp>
        <p:nvSpPr>
          <p:cNvPr id="3" name="Content Placeholder 2"/>
          <p:cNvSpPr>
            <a:spLocks noGrp="1"/>
          </p:cNvSpPr>
          <p:nvPr>
            <p:ph idx="1"/>
          </p:nvPr>
        </p:nvSpPr>
        <p:spPr/>
        <p:txBody>
          <a:bodyPr/>
          <a:lstStyle/>
          <a:p>
            <a:r>
              <a:rPr lang="en-AU" dirty="0" smtClean="0"/>
              <a:t>Examples. …. </a:t>
            </a:r>
            <a:endParaRPr lang="en-AU" dirty="0"/>
          </a:p>
        </p:txBody>
      </p:sp>
      <p:pic>
        <p:nvPicPr>
          <p:cNvPr id="4" name="Picture 3"/>
          <p:cNvPicPr>
            <a:picLocks noChangeAspect="1"/>
          </p:cNvPicPr>
          <p:nvPr/>
        </p:nvPicPr>
        <p:blipFill>
          <a:blip r:embed="rId2"/>
          <a:stretch>
            <a:fillRect/>
          </a:stretch>
        </p:blipFill>
        <p:spPr>
          <a:xfrm>
            <a:off x="430965" y="2125266"/>
            <a:ext cx="7950994" cy="3186113"/>
          </a:xfrm>
          <a:prstGeom prst="rect">
            <a:avLst/>
          </a:prstGeom>
        </p:spPr>
      </p:pic>
    </p:spTree>
    <p:extLst>
      <p:ext uri="{BB962C8B-B14F-4D97-AF65-F5344CB8AC3E}">
        <p14:creationId xmlns:p14="http://schemas.microsoft.com/office/powerpoint/2010/main" val="945078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7030A0"/>
                </a:solidFill>
              </a:rPr>
              <a:t>Go to the web site and find the attribution statement </a:t>
            </a:r>
            <a:endParaRPr lang="en-AU" dirty="0">
              <a:solidFill>
                <a:srgbClr val="7030A0"/>
              </a:solidFill>
            </a:endParaRPr>
          </a:p>
        </p:txBody>
      </p:sp>
      <p:pic>
        <p:nvPicPr>
          <p:cNvPr id="4" name="Picture 3"/>
          <p:cNvPicPr>
            <a:picLocks noChangeAspect="1"/>
          </p:cNvPicPr>
          <p:nvPr/>
        </p:nvPicPr>
        <p:blipFill>
          <a:blip r:embed="rId2"/>
          <a:stretch>
            <a:fillRect/>
          </a:stretch>
        </p:blipFill>
        <p:spPr>
          <a:xfrm>
            <a:off x="628650" y="3062287"/>
            <a:ext cx="7629525" cy="2528888"/>
          </a:xfrm>
          <a:prstGeom prst="rect">
            <a:avLst/>
          </a:prstGeom>
        </p:spPr>
      </p:pic>
    </p:spTree>
    <p:extLst>
      <p:ext uri="{BB962C8B-B14F-4D97-AF65-F5344CB8AC3E}">
        <p14:creationId xmlns:p14="http://schemas.microsoft.com/office/powerpoint/2010/main" val="1742818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tin2010-PP2003">
  <a:themeElements>
    <a:clrScheme name="Default Design 13">
      <a:dk1>
        <a:srgbClr val="333333"/>
      </a:dk1>
      <a:lt1>
        <a:srgbClr val="FFFFFF"/>
      </a:lt1>
      <a:dk2>
        <a:srgbClr val="666666"/>
      </a:dk2>
      <a:lt2>
        <a:srgbClr val="969696"/>
      </a:lt2>
      <a:accent1>
        <a:srgbClr val="CC9900"/>
      </a:accent1>
      <a:accent2>
        <a:srgbClr val="333399"/>
      </a:accent2>
      <a:accent3>
        <a:srgbClr val="FFFFFF"/>
      </a:accent3>
      <a:accent4>
        <a:srgbClr val="2A2A2A"/>
      </a:accent4>
      <a:accent5>
        <a:srgbClr val="E2CAAA"/>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666666"/>
        </a:dk2>
        <a:lt2>
          <a:srgbClr val="969696"/>
        </a:lt2>
        <a:accent1>
          <a:srgbClr val="CC9900"/>
        </a:accent1>
        <a:accent2>
          <a:srgbClr val="333399"/>
        </a:accent2>
        <a:accent3>
          <a:srgbClr val="FFFFFF"/>
        </a:accent3>
        <a:accent4>
          <a:srgbClr val="2A2A2A"/>
        </a:accent4>
        <a:accent5>
          <a:srgbClr val="E2C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rtin2010-PP2003">
  <a:themeElements>
    <a:clrScheme name="Default Design 13">
      <a:dk1>
        <a:srgbClr val="333333"/>
      </a:dk1>
      <a:lt1>
        <a:srgbClr val="FFFFFF"/>
      </a:lt1>
      <a:dk2>
        <a:srgbClr val="666666"/>
      </a:dk2>
      <a:lt2>
        <a:srgbClr val="969696"/>
      </a:lt2>
      <a:accent1>
        <a:srgbClr val="CC9900"/>
      </a:accent1>
      <a:accent2>
        <a:srgbClr val="333399"/>
      </a:accent2>
      <a:accent3>
        <a:srgbClr val="FFFFFF"/>
      </a:accent3>
      <a:accent4>
        <a:srgbClr val="2A2A2A"/>
      </a:accent4>
      <a:accent5>
        <a:srgbClr val="E2CAAA"/>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666666"/>
        </a:dk2>
        <a:lt2>
          <a:srgbClr val="969696"/>
        </a:lt2>
        <a:accent1>
          <a:srgbClr val="CC9900"/>
        </a:accent1>
        <a:accent2>
          <a:srgbClr val="333399"/>
        </a:accent2>
        <a:accent3>
          <a:srgbClr val="FFFFFF"/>
        </a:accent3>
        <a:accent4>
          <a:srgbClr val="2A2A2A"/>
        </a:accent4>
        <a:accent5>
          <a:srgbClr val="E2C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2272</TotalTime>
  <Words>1044</Words>
  <Application>Microsoft Office PowerPoint</Application>
  <PresentationFormat>On-screen Show (4:3)</PresentationFormat>
  <Paragraphs>119</Paragraphs>
  <Slides>23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Times New Roman</vt:lpstr>
      <vt:lpstr>Wingdings</vt:lpstr>
      <vt:lpstr>curtin2010-PP2003</vt:lpstr>
      <vt:lpstr>1_curtin2010-PP2003</vt:lpstr>
      <vt:lpstr>Attribution…. Self Plagiarism –  what to do for the thesis writing</vt:lpstr>
      <vt:lpstr>Outline</vt:lpstr>
      <vt:lpstr>Authorship</vt:lpstr>
      <vt:lpstr>PowerPoint Presentation</vt:lpstr>
      <vt:lpstr>It happens – a conversation that is normal</vt:lpstr>
      <vt:lpstr>What can I put into my thesis ? </vt:lpstr>
      <vt:lpstr>Thesis attribution of papers published or being submitted </vt:lpstr>
      <vt:lpstr>Authorship – Roles vs % allocation</vt:lpstr>
      <vt:lpstr>Go to the web site and find the attribution statement </vt:lpstr>
      <vt:lpstr>Acknowledgement</vt:lpstr>
      <vt:lpstr>Are parts of the thesis more important than others? </vt:lpstr>
      <vt:lpstr>Criteria to Examine a Doctoral Thesis </vt:lpstr>
      <vt:lpstr>Criteria to Examine a Master’s Thesis </vt:lpstr>
      <vt:lpstr>The thesis literature review…. </vt:lpstr>
      <vt:lpstr>Research Integrity Training &amp; Turnitin</vt:lpstr>
      <vt:lpstr>PowerPoint Presentation</vt:lpstr>
      <vt:lpstr>Turnitin – there is no % threshold.</vt:lpstr>
      <vt:lpstr>PowerPoint Presentation</vt:lpstr>
      <vt:lpstr>Conundrum….. Discussion.. </vt:lpstr>
      <vt:lpstr>Thesis attribution</vt:lpstr>
      <vt:lpstr>Questions and examples</vt:lpstr>
      <vt:lpstr>Examined Thesis vs. Public Thesis</vt:lpstr>
      <vt:lpstr>Questions? </vt:lpstr>
    </vt:vector>
  </TitlesOfParts>
  <Company>Curtin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Curtin PowerPoint template 2010</dc:title>
  <dc:creator>Digital Media Unit</dc:creator>
  <cp:lastModifiedBy>Tania Lerch</cp:lastModifiedBy>
  <cp:revision>116</cp:revision>
  <cp:lastPrinted>2018-09-06T02:23:31Z</cp:lastPrinted>
  <dcterms:created xsi:type="dcterms:W3CDTF">2010-07-28T08:48:37Z</dcterms:created>
  <dcterms:modified xsi:type="dcterms:W3CDTF">2019-05-14T01:49:08Z</dcterms:modified>
</cp:coreProperties>
</file>