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6" r:id="rId2"/>
    <p:sldMasterId id="2147483747" r:id="rId3"/>
  </p:sldMasterIdLst>
  <p:notesMasterIdLst>
    <p:notesMasterId r:id="rId45"/>
  </p:notesMasterIdLst>
  <p:handoutMasterIdLst>
    <p:handoutMasterId r:id="rId46"/>
  </p:handoutMasterIdLst>
  <p:sldIdLst>
    <p:sldId id="341" r:id="rId4"/>
    <p:sldId id="497" r:id="rId5"/>
    <p:sldId id="554" r:id="rId6"/>
    <p:sldId id="501" r:id="rId7"/>
    <p:sldId id="515" r:id="rId8"/>
    <p:sldId id="550" r:id="rId9"/>
    <p:sldId id="558" r:id="rId10"/>
    <p:sldId id="557" r:id="rId11"/>
    <p:sldId id="559" r:id="rId12"/>
    <p:sldId id="556" r:id="rId13"/>
    <p:sldId id="535" r:id="rId14"/>
    <p:sldId id="568" r:id="rId15"/>
    <p:sldId id="569" r:id="rId16"/>
    <p:sldId id="570" r:id="rId17"/>
    <p:sldId id="571" r:id="rId18"/>
    <p:sldId id="567" r:id="rId19"/>
    <p:sldId id="563" r:id="rId20"/>
    <p:sldId id="564" r:id="rId21"/>
    <p:sldId id="584" r:id="rId22"/>
    <p:sldId id="585" r:id="rId23"/>
    <p:sldId id="583" r:id="rId24"/>
    <p:sldId id="587" r:id="rId25"/>
    <p:sldId id="588" r:id="rId26"/>
    <p:sldId id="589" r:id="rId27"/>
    <p:sldId id="586" r:id="rId28"/>
    <p:sldId id="573" r:id="rId29"/>
    <p:sldId id="592" r:id="rId30"/>
    <p:sldId id="574" r:id="rId31"/>
    <p:sldId id="575" r:id="rId32"/>
    <p:sldId id="576" r:id="rId33"/>
    <p:sldId id="577" r:id="rId34"/>
    <p:sldId id="578" r:id="rId35"/>
    <p:sldId id="579" r:id="rId36"/>
    <p:sldId id="580" r:id="rId37"/>
    <p:sldId id="591" r:id="rId38"/>
    <p:sldId id="552" r:id="rId39"/>
    <p:sldId id="553" r:id="rId40"/>
    <p:sldId id="494" r:id="rId41"/>
    <p:sldId id="582" r:id="rId42"/>
    <p:sldId id="590" r:id="rId43"/>
    <p:sldId id="581" r:id="rId44"/>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48">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29A2A"/>
    <a:srgbClr val="F8BF4D"/>
    <a:srgbClr val="1BAAAA"/>
    <a:srgbClr val="DBDBDB"/>
    <a:srgbClr val="147F7F"/>
    <a:srgbClr val="3A526D"/>
    <a:srgbClr val="595959"/>
    <a:srgbClr val="F95648"/>
    <a:srgbClr val="7CB554"/>
    <a:srgbClr val="4D6D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86" autoAdjust="0"/>
    <p:restoredTop sz="84627" autoAdjust="0"/>
  </p:normalViewPr>
  <p:slideViewPr>
    <p:cSldViewPr snapToObjects="1" showGuides="1">
      <p:cViewPr varScale="1">
        <p:scale>
          <a:sx n="41" d="100"/>
          <a:sy n="41" d="100"/>
        </p:scale>
        <p:origin x="690" y="144"/>
      </p:cViewPr>
      <p:guideLst>
        <p:guide orient="horz" pos="8448"/>
        <p:guide pos="768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31EDE-17CF-D746-B83B-FEE41F000DF3}" type="datetimeFigureOut">
              <a:rPr lang="en-US" smtClean="0"/>
              <a:t>20/09/2021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20672-5196-0B4F-93AE-044FFF107570}" type="slidenum">
              <a:rPr lang="en-US" smtClean="0"/>
              <a:t>‹#›</a:t>
            </a:fld>
            <a:endParaRPr lang="en-US"/>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A9F3C-04AF-8847-8AD8-CAC892C2E245}" type="datetimeFigureOut">
              <a:rPr lang="en-US" smtClean="0"/>
              <a:t>20/09/2021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7CB07-0039-4545-92EA-48E12138E514}" type="slidenum">
              <a:rPr lang="en-US" smtClean="0"/>
              <a:t>‹#›</a:t>
            </a:fld>
            <a:endParaRPr lang="en-US"/>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Thanks very much and I am pleased to</a:t>
            </a:r>
            <a:r>
              <a:rPr lang="en-AU" baseline="0" dirty="0"/>
              <a:t> have the opportunity to discuss with you what I see as one of the most exciting developments in clinical and medical research in this country coming at a time when Curtin University has</a:t>
            </a:r>
          </a:p>
          <a:p>
            <a:pPr marL="457200" indent="-457200">
              <a:buFontTx/>
              <a:buChar char="-"/>
            </a:pPr>
            <a:r>
              <a:rPr lang="en-AU" baseline="0" dirty="0"/>
              <a:t>A very strong allied health training reputation in most of the key disciplines</a:t>
            </a:r>
          </a:p>
          <a:p>
            <a:pPr marL="457200" indent="-457200">
              <a:buFontTx/>
              <a:buChar char="-"/>
            </a:pPr>
            <a:r>
              <a:rPr lang="en-AU" baseline="0" dirty="0"/>
              <a:t>The newest medical school in the country and</a:t>
            </a:r>
          </a:p>
          <a:p>
            <a:pPr marL="457200" indent="-457200">
              <a:buFontTx/>
              <a:buChar char="-"/>
            </a:pPr>
            <a:r>
              <a:rPr lang="en-AU" baseline="0" dirty="0"/>
              <a:t>is becoming a major force in health research not only in he State but also Nationally.   </a:t>
            </a:r>
            <a:endParaRPr lang="en-AU" dirty="0"/>
          </a:p>
        </p:txBody>
      </p:sp>
      <p:sp>
        <p:nvSpPr>
          <p:cNvPr id="4" name="Slide Number Placeholder 3"/>
          <p:cNvSpPr>
            <a:spLocks noGrp="1"/>
          </p:cNvSpPr>
          <p:nvPr>
            <p:ph type="sldNum" sz="quarter" idx="10"/>
          </p:nvPr>
        </p:nvSpPr>
        <p:spPr/>
        <p:txBody>
          <a:bodyPr/>
          <a:lstStyle/>
          <a:p>
            <a:fld id="{4417CB07-0039-4545-92EA-48E12138E514}" type="slidenum">
              <a:rPr lang="en-US" smtClean="0"/>
              <a:t>1</a:t>
            </a:fld>
            <a:endParaRPr lang="en-US" dirty="0"/>
          </a:p>
        </p:txBody>
      </p:sp>
    </p:spTree>
    <p:extLst>
      <p:ext uri="{BB962C8B-B14F-4D97-AF65-F5344CB8AC3E}">
        <p14:creationId xmlns:p14="http://schemas.microsoft.com/office/powerpoint/2010/main" val="144722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17CB07-0039-4545-92EA-48E12138E514}" type="slidenum">
              <a:rPr lang="en-US" smtClean="0"/>
              <a:t>15</a:t>
            </a:fld>
            <a:endParaRPr lang="en-US"/>
          </a:p>
        </p:txBody>
      </p:sp>
    </p:spTree>
    <p:extLst>
      <p:ext uri="{BB962C8B-B14F-4D97-AF65-F5344CB8AC3E}">
        <p14:creationId xmlns:p14="http://schemas.microsoft.com/office/powerpoint/2010/main" val="263500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1925" y="511175"/>
            <a:ext cx="4535488" cy="255111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5008D6C3-A0C5-4856-BEB0-DD31C1E6789B}" type="slidenum">
              <a:rPr lang="en-US" smtClean="0"/>
              <a:pPr>
                <a:defRPr/>
              </a:pPr>
              <a:t>35</a:t>
            </a:fld>
            <a:endParaRPr lang="en-US"/>
          </a:p>
        </p:txBody>
      </p:sp>
    </p:spTree>
    <p:extLst>
      <p:ext uri="{BB962C8B-B14F-4D97-AF65-F5344CB8AC3E}">
        <p14:creationId xmlns:p14="http://schemas.microsoft.com/office/powerpoint/2010/main" val="208179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24387175" cy="13716000"/>
          </a:xfrm>
        </p:spPr>
        <p:txBody>
          <a:bodyPr>
            <a:normAutofit/>
          </a:bodyPr>
          <a:lstStyle>
            <a:lvl1pPr>
              <a:defRPr sz="3200" baseline="0"/>
            </a:lvl1pPr>
          </a:lstStyle>
          <a:p>
            <a:r>
              <a:rPr lang="en-US" dirty="0"/>
              <a:t>Drag your picture here and Send to back</a:t>
            </a:r>
          </a:p>
        </p:txBody>
      </p:sp>
    </p:spTree>
    <p:extLst>
      <p:ext uri="{BB962C8B-B14F-4D97-AF65-F5344CB8AC3E}">
        <p14:creationId xmlns:p14="http://schemas.microsoft.com/office/powerpoint/2010/main" val="379893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1219359" y="3200400"/>
            <a:ext cx="10771002" cy="86995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12396814" y="3200400"/>
            <a:ext cx="10771002" cy="8699500"/>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vl1pPr>
          </a:lstStyle>
          <a:p>
            <a:r>
              <a:rPr lang="en-US"/>
              <a:t>30.07.2010</a:t>
            </a:r>
            <a:endParaRPr lang="en-AU"/>
          </a:p>
        </p:txBody>
      </p:sp>
      <p:sp>
        <p:nvSpPr>
          <p:cNvPr id="6" name="Footer Placeholder 5"/>
          <p:cNvSpPr>
            <a:spLocks noGrp="1"/>
          </p:cNvSpPr>
          <p:nvPr>
            <p:ph type="ftr" sz="quarter" idx="11"/>
          </p:nvPr>
        </p:nvSpPr>
        <p:spPr/>
        <p:txBody>
          <a:bodyPr/>
          <a:lstStyle>
            <a:lvl1pPr>
              <a:defRPr/>
            </a:lvl1pPr>
          </a:lstStyle>
          <a:p>
            <a:r>
              <a:rPr lang="en-AU"/>
              <a:t>Footer text - slideshow title</a:t>
            </a:r>
          </a:p>
        </p:txBody>
      </p:sp>
    </p:spTree>
    <p:extLst>
      <p:ext uri="{BB962C8B-B14F-4D97-AF65-F5344CB8AC3E}">
        <p14:creationId xmlns:p14="http://schemas.microsoft.com/office/powerpoint/2010/main" val="2744079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24387175" cy="13716000"/>
          </a:xfrm>
        </p:spPr>
        <p:txBody>
          <a:bodyPr rtlCol="0">
            <a:normAutofit/>
          </a:bodyPr>
          <a:lstStyle>
            <a:lvl1pPr>
              <a:defRPr sz="3192"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96994063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out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39090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6906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915987" y="3200401"/>
            <a:ext cx="22250401" cy="9525000"/>
          </a:xfrm>
        </p:spPr>
        <p:txBody>
          <a:bodyPr rtlCol="0">
            <a:normAutofit/>
          </a:bodyPr>
          <a:lstStyle>
            <a:lvl1pPr>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99634678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2219145" y="4038600"/>
            <a:ext cx="4267756" cy="4267200"/>
          </a:xfrm>
          <a:prstGeom prst="rect">
            <a:avLst/>
          </a:prstGeom>
        </p:spPr>
        <p:txBody>
          <a:bodyPr rtlCol="0">
            <a:normAutofit/>
          </a:bodyPr>
          <a:lstStyle>
            <a:lvl1pPr>
              <a:defRPr sz="3192"/>
            </a:lvl1pPr>
          </a:lstStyle>
          <a:p>
            <a:pPr lvl="0"/>
            <a:endParaRPr lang="en-US" noProof="0" dirty="0"/>
          </a:p>
        </p:txBody>
      </p:sp>
      <p:sp>
        <p:nvSpPr>
          <p:cNvPr id="18" name="Picture Placeholder 22"/>
          <p:cNvSpPr>
            <a:spLocks noGrp="1"/>
          </p:cNvSpPr>
          <p:nvPr>
            <p:ph type="pic" sz="quarter" idx="16"/>
          </p:nvPr>
        </p:nvSpPr>
        <p:spPr>
          <a:xfrm>
            <a:off x="7316152" y="4038600"/>
            <a:ext cx="4267756" cy="4267200"/>
          </a:xfrm>
          <a:prstGeom prst="rect">
            <a:avLst/>
          </a:prstGeom>
        </p:spPr>
        <p:txBody>
          <a:bodyPr rtlCol="0">
            <a:normAutofit/>
          </a:bodyPr>
          <a:lstStyle>
            <a:lvl1pPr>
              <a:defRPr sz="3192"/>
            </a:lvl1pPr>
          </a:lstStyle>
          <a:p>
            <a:pPr lvl="0"/>
            <a:endParaRPr lang="en-US" noProof="0"/>
          </a:p>
        </p:txBody>
      </p:sp>
      <p:sp>
        <p:nvSpPr>
          <p:cNvPr id="19" name="Picture Placeholder 22"/>
          <p:cNvSpPr>
            <a:spLocks noGrp="1"/>
          </p:cNvSpPr>
          <p:nvPr>
            <p:ph type="pic" sz="quarter" idx="17"/>
          </p:nvPr>
        </p:nvSpPr>
        <p:spPr>
          <a:xfrm>
            <a:off x="12193587" y="4038600"/>
            <a:ext cx="4267756" cy="4267200"/>
          </a:xfrm>
          <a:prstGeom prst="rect">
            <a:avLst/>
          </a:prstGeom>
        </p:spPr>
        <p:txBody>
          <a:bodyPr rtlCol="0">
            <a:normAutofit/>
          </a:bodyPr>
          <a:lstStyle>
            <a:lvl1pPr>
              <a:defRPr sz="3192"/>
            </a:lvl1pPr>
          </a:lstStyle>
          <a:p>
            <a:pPr lvl="0"/>
            <a:endParaRPr lang="en-US" noProof="0"/>
          </a:p>
        </p:txBody>
      </p:sp>
      <p:sp>
        <p:nvSpPr>
          <p:cNvPr id="20" name="Picture Placeholder 22"/>
          <p:cNvSpPr>
            <a:spLocks noGrp="1"/>
          </p:cNvSpPr>
          <p:nvPr>
            <p:ph type="pic" sz="quarter" idx="18"/>
          </p:nvPr>
        </p:nvSpPr>
        <p:spPr>
          <a:xfrm>
            <a:off x="17071022" y="4038600"/>
            <a:ext cx="4267756" cy="4267200"/>
          </a:xfrm>
          <a:prstGeom prst="rect">
            <a:avLst/>
          </a:prstGeom>
        </p:spPr>
        <p:txBody>
          <a:bodyPr rtlCol="0">
            <a:normAutofit/>
          </a:bodyPr>
          <a:lstStyle>
            <a:lvl1pPr>
              <a:defRPr sz="3192"/>
            </a:lvl1pPr>
          </a:lstStyle>
          <a:p>
            <a:pPr lvl="0"/>
            <a:endParaRPr lang="en-US" noProof="0"/>
          </a:p>
        </p:txBody>
      </p:sp>
    </p:spTree>
    <p:extLst>
      <p:ext uri="{BB962C8B-B14F-4D97-AF65-F5344CB8AC3E}">
        <p14:creationId xmlns:p14="http://schemas.microsoft.com/office/powerpoint/2010/main" val="37861742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2576930" y="3121975"/>
            <a:ext cx="4635425" cy="4630587"/>
          </a:xfrm>
          <a:effectLst/>
        </p:spPr>
        <p:txBody>
          <a:bodyPr rtlCol="0">
            <a:normAutofit/>
          </a:bodyPr>
          <a:lstStyle>
            <a:lvl1pPr marL="0" indent="0">
              <a:buNone/>
              <a:defRPr sz="3591" b="0" i="0">
                <a:ln>
                  <a:noFill/>
                </a:ln>
                <a:solidFill>
                  <a:schemeClr val="tx2"/>
                </a:solidFill>
                <a:latin typeface="Calibri Regular" charset="0"/>
                <a:cs typeface="Calibri Regular" charset="0"/>
              </a:defRPr>
            </a:lvl1pPr>
          </a:lstStyle>
          <a:p>
            <a:pPr lvl="0"/>
            <a:endParaRPr lang="en-US" noProof="0" dirty="0"/>
          </a:p>
        </p:txBody>
      </p:sp>
      <p:sp>
        <p:nvSpPr>
          <p:cNvPr id="20" name="Picture Placeholder 13"/>
          <p:cNvSpPr>
            <a:spLocks noGrp="1"/>
          </p:cNvSpPr>
          <p:nvPr>
            <p:ph type="pic" sz="quarter" idx="15"/>
          </p:nvPr>
        </p:nvSpPr>
        <p:spPr>
          <a:xfrm>
            <a:off x="12130031" y="3132310"/>
            <a:ext cx="4635425" cy="4630587"/>
          </a:xfrm>
          <a:effectLst/>
        </p:spPr>
        <p:txBody>
          <a:bodyPr rtlCol="0">
            <a:normAutofit/>
          </a:bodyPr>
          <a:lstStyle>
            <a:lvl1pPr marL="0" indent="0">
              <a:buNone/>
              <a:defRPr sz="3591" b="0" i="0">
                <a:ln>
                  <a:noFill/>
                </a:ln>
                <a:solidFill>
                  <a:schemeClr val="tx2"/>
                </a:solidFill>
                <a:latin typeface="Calibri Regular" charset="0"/>
                <a:cs typeface="Calibri Regular" charset="0"/>
              </a:defRPr>
            </a:lvl1pPr>
          </a:lstStyle>
          <a:p>
            <a:pPr lvl="0"/>
            <a:endParaRPr lang="en-US" noProof="0" dirty="0"/>
          </a:p>
        </p:txBody>
      </p:sp>
      <p:sp>
        <p:nvSpPr>
          <p:cNvPr id="26" name="Picture Placeholder 13"/>
          <p:cNvSpPr>
            <a:spLocks noGrp="1"/>
          </p:cNvSpPr>
          <p:nvPr>
            <p:ph type="pic" sz="quarter" idx="16"/>
          </p:nvPr>
        </p:nvSpPr>
        <p:spPr>
          <a:xfrm>
            <a:off x="16906581" y="3142499"/>
            <a:ext cx="4635425" cy="4630587"/>
          </a:xfrm>
          <a:effectLst/>
        </p:spPr>
        <p:txBody>
          <a:bodyPr rtlCol="0">
            <a:normAutofit/>
          </a:bodyPr>
          <a:lstStyle>
            <a:lvl1pPr marL="0" indent="0">
              <a:buNone/>
              <a:defRPr sz="3591" b="0" i="0">
                <a:ln>
                  <a:noFill/>
                </a:ln>
                <a:solidFill>
                  <a:schemeClr val="tx2"/>
                </a:solidFill>
                <a:latin typeface="Calibri Regular" charset="0"/>
                <a:cs typeface="Calibri Regular" charset="0"/>
              </a:defRPr>
            </a:lvl1pPr>
          </a:lstStyle>
          <a:p>
            <a:pPr lvl="0"/>
            <a:endParaRPr lang="en-US" noProof="0" dirty="0"/>
          </a:p>
        </p:txBody>
      </p:sp>
      <p:sp>
        <p:nvSpPr>
          <p:cNvPr id="27" name="Picture Placeholder 13"/>
          <p:cNvSpPr>
            <a:spLocks noGrp="1"/>
          </p:cNvSpPr>
          <p:nvPr>
            <p:ph type="pic" sz="quarter" idx="17"/>
          </p:nvPr>
        </p:nvSpPr>
        <p:spPr>
          <a:xfrm>
            <a:off x="2576930" y="7942414"/>
            <a:ext cx="4635425" cy="4630587"/>
          </a:xfrm>
          <a:effectLst/>
        </p:spPr>
        <p:txBody>
          <a:bodyPr rtlCol="0">
            <a:normAutofit/>
          </a:bodyPr>
          <a:lstStyle>
            <a:lvl1pPr marL="0" indent="0">
              <a:buNone/>
              <a:defRPr sz="3591" b="0" i="0">
                <a:ln>
                  <a:noFill/>
                </a:ln>
                <a:solidFill>
                  <a:schemeClr val="tx2"/>
                </a:solidFill>
                <a:latin typeface="Calibri Regular" charset="0"/>
                <a:cs typeface="Calibri Regular" charset="0"/>
              </a:defRPr>
            </a:lvl1pPr>
          </a:lstStyle>
          <a:p>
            <a:pPr lvl="0"/>
            <a:endParaRPr lang="en-US" noProof="0" dirty="0"/>
          </a:p>
        </p:txBody>
      </p:sp>
      <p:sp>
        <p:nvSpPr>
          <p:cNvPr id="28" name="Picture Placeholder 13"/>
          <p:cNvSpPr>
            <a:spLocks noGrp="1"/>
          </p:cNvSpPr>
          <p:nvPr>
            <p:ph type="pic" sz="quarter" idx="18"/>
          </p:nvPr>
        </p:nvSpPr>
        <p:spPr>
          <a:xfrm>
            <a:off x="7353480" y="7942414"/>
            <a:ext cx="4635425" cy="4630587"/>
          </a:xfrm>
          <a:effectLst/>
        </p:spPr>
        <p:txBody>
          <a:bodyPr rtlCol="0">
            <a:normAutofit/>
          </a:bodyPr>
          <a:lstStyle>
            <a:lvl1pPr marL="0" indent="0">
              <a:buNone/>
              <a:defRPr sz="3591" b="0" i="0">
                <a:ln>
                  <a:noFill/>
                </a:ln>
                <a:solidFill>
                  <a:schemeClr val="tx2"/>
                </a:solidFill>
                <a:latin typeface="Calibri Regular" charset="0"/>
                <a:cs typeface="Calibri Regular" charset="0"/>
              </a:defRPr>
            </a:lvl1pPr>
          </a:lstStyle>
          <a:p>
            <a:pPr lvl="0"/>
            <a:endParaRPr lang="en-US" noProof="0" dirty="0"/>
          </a:p>
        </p:txBody>
      </p:sp>
      <p:sp>
        <p:nvSpPr>
          <p:cNvPr id="29" name="Picture Placeholder 13"/>
          <p:cNvSpPr>
            <a:spLocks noGrp="1"/>
          </p:cNvSpPr>
          <p:nvPr>
            <p:ph type="pic" sz="quarter" idx="19"/>
          </p:nvPr>
        </p:nvSpPr>
        <p:spPr>
          <a:xfrm>
            <a:off x="12130031" y="7921888"/>
            <a:ext cx="4635425" cy="4630587"/>
          </a:xfrm>
          <a:effectLst/>
        </p:spPr>
        <p:txBody>
          <a:bodyPr rtlCol="0">
            <a:normAutofit/>
          </a:bodyPr>
          <a:lstStyle>
            <a:lvl1pPr marL="0" indent="0">
              <a:buNone/>
              <a:defRPr sz="3591" b="0" i="0">
                <a:ln>
                  <a:noFill/>
                </a:ln>
                <a:solidFill>
                  <a:schemeClr val="tx2"/>
                </a:solidFill>
                <a:latin typeface="Calibri Regular" charset="0"/>
                <a:cs typeface="Calibri Regular" charset="0"/>
              </a:defRPr>
            </a:lvl1pPr>
          </a:lstStyle>
          <a:p>
            <a:pPr lvl="0"/>
            <a:endParaRPr lang="en-US" noProof="0" dirty="0"/>
          </a:p>
        </p:txBody>
      </p:sp>
      <p:sp>
        <p:nvSpPr>
          <p:cNvPr id="30" name="Picture Placeholder 13"/>
          <p:cNvSpPr>
            <a:spLocks noGrp="1"/>
          </p:cNvSpPr>
          <p:nvPr>
            <p:ph type="pic" sz="quarter" idx="20"/>
          </p:nvPr>
        </p:nvSpPr>
        <p:spPr>
          <a:xfrm>
            <a:off x="16906581" y="7921888"/>
            <a:ext cx="4635425" cy="4630587"/>
          </a:xfrm>
          <a:effectLst/>
        </p:spPr>
        <p:txBody>
          <a:bodyPr rtlCol="0">
            <a:normAutofit/>
          </a:bodyPr>
          <a:lstStyle>
            <a:lvl1pPr marL="0" indent="0">
              <a:buNone/>
              <a:defRPr sz="3591" b="0" i="0">
                <a:ln>
                  <a:noFill/>
                </a:ln>
                <a:solidFill>
                  <a:schemeClr val="tx2"/>
                </a:solidFill>
                <a:latin typeface="Calibri Regular" charset="0"/>
                <a:cs typeface="Calibri Regular" charset="0"/>
              </a:defRPr>
            </a:lvl1pPr>
          </a:lstStyle>
          <a:p>
            <a:pPr lvl="0"/>
            <a:endParaRPr lang="en-US" noProof="0" dirty="0"/>
          </a:p>
        </p:txBody>
      </p:sp>
      <p:sp>
        <p:nvSpPr>
          <p:cNvPr id="32" name="Picture Placeholder 13"/>
          <p:cNvSpPr>
            <a:spLocks noGrp="1"/>
          </p:cNvSpPr>
          <p:nvPr>
            <p:ph type="pic" sz="quarter" idx="21"/>
          </p:nvPr>
        </p:nvSpPr>
        <p:spPr>
          <a:xfrm>
            <a:off x="7353480" y="3121975"/>
            <a:ext cx="4635425" cy="4630587"/>
          </a:xfrm>
          <a:effectLst/>
        </p:spPr>
        <p:txBody>
          <a:bodyPr rtlCol="0">
            <a:normAutofit/>
          </a:bodyPr>
          <a:lstStyle>
            <a:lvl1pPr marL="0" indent="0">
              <a:buNone/>
              <a:defRPr sz="3591" b="0" i="0">
                <a:ln>
                  <a:noFill/>
                </a:ln>
                <a:solidFill>
                  <a:schemeClr val="tx2"/>
                </a:solidFill>
                <a:latin typeface="Calibri Regular" charset="0"/>
                <a:cs typeface="Calibri Regular" charset="0"/>
              </a:defRPr>
            </a:lvl1pPr>
          </a:lstStyle>
          <a:p>
            <a:pPr lvl="0"/>
            <a:endParaRPr lang="en-US" noProof="0" dirty="0"/>
          </a:p>
        </p:txBody>
      </p:sp>
    </p:spTree>
    <p:extLst>
      <p:ext uri="{BB962C8B-B14F-4D97-AF65-F5344CB8AC3E}">
        <p14:creationId xmlns:p14="http://schemas.microsoft.com/office/powerpoint/2010/main" val="38323886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1736389" cy="13716000"/>
          </a:xfrm>
        </p:spPr>
        <p:txBody>
          <a:bodyPr rtlCol="0">
            <a:normAutofit/>
          </a:bodyPr>
          <a:lstStyle>
            <a:lvl1pPr>
              <a:defRPr sz="3591"/>
            </a:lvl1pPr>
          </a:lstStyle>
          <a:p>
            <a:pPr lvl="0"/>
            <a:endParaRPr lang="en-US" noProof="0"/>
          </a:p>
        </p:txBody>
      </p:sp>
    </p:spTree>
    <p:extLst>
      <p:ext uri="{BB962C8B-B14F-4D97-AF65-F5344CB8AC3E}">
        <p14:creationId xmlns:p14="http://schemas.microsoft.com/office/powerpoint/2010/main" val="284116461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1"/>
            <a:ext cx="12193588" cy="13716000"/>
          </a:xfrm>
        </p:spPr>
        <p:txBody>
          <a:bodyPr rIns="108000" rtlCol="0" anchor="ctr">
            <a:normAutofit/>
          </a:bodyPr>
          <a:lstStyle>
            <a:lvl1pPr>
              <a:defRPr sz="2792"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171275852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2C0E5-310D-476A-B6E8-E704EBC02D29}"/>
              </a:ext>
            </a:extLst>
          </p:cNvPr>
          <p:cNvSpPr>
            <a:spLocks noGrp="1"/>
          </p:cNvSpPr>
          <p:nvPr>
            <p:ph type="dt" sz="half" idx="10"/>
          </p:nvPr>
        </p:nvSpPr>
        <p:spPr/>
        <p:txBody>
          <a:bodyPr/>
          <a:lstStyle>
            <a:lvl1pPr>
              <a:defRPr/>
            </a:lvl1pPr>
          </a:lstStyle>
          <a:p>
            <a:pPr>
              <a:defRPr/>
            </a:pPr>
            <a:fld id="{81C66EA6-A220-46AE-9532-A7585A0B9AD2}" type="datetimeFigureOut">
              <a:rPr lang="en-US" altLang="en-US"/>
              <a:pPr>
                <a:defRPr/>
              </a:pPr>
              <a:t>20/09/2021</a:t>
            </a:fld>
            <a:endParaRPr lang="en-US" altLang="en-US"/>
          </a:p>
        </p:txBody>
      </p:sp>
      <p:sp>
        <p:nvSpPr>
          <p:cNvPr id="5" name="Footer Placeholder 4">
            <a:extLst>
              <a:ext uri="{FF2B5EF4-FFF2-40B4-BE49-F238E27FC236}">
                <a16:creationId xmlns:a16="http://schemas.microsoft.com/office/drawing/2014/main" id="{5F3CA12E-F662-4A1C-B695-940D161A4C5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7715846-C2CD-4AB3-A0CF-DCBCE17B5D5E}"/>
              </a:ext>
            </a:extLst>
          </p:cNvPr>
          <p:cNvSpPr>
            <a:spLocks noGrp="1"/>
          </p:cNvSpPr>
          <p:nvPr>
            <p:ph type="sldNum" sz="quarter" idx="12"/>
          </p:nvPr>
        </p:nvSpPr>
        <p:spPr/>
        <p:txBody>
          <a:bodyPr/>
          <a:lstStyle>
            <a:lvl1pPr>
              <a:defRPr/>
            </a:lvl1pPr>
          </a:lstStyle>
          <a:p>
            <a:fld id="{86D05F45-CACC-4AE7-B3FF-668F7BAACD73}" type="slidenum">
              <a:rPr lang="en-US" altLang="en-US"/>
              <a:pPr/>
              <a:t>‹#›</a:t>
            </a:fld>
            <a:endParaRPr lang="en-US" altLang="en-US"/>
          </a:p>
        </p:txBody>
      </p:sp>
    </p:spTree>
    <p:extLst>
      <p:ext uri="{BB962C8B-B14F-4D97-AF65-F5344CB8AC3E}">
        <p14:creationId xmlns:p14="http://schemas.microsoft.com/office/powerpoint/2010/main" val="398440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out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53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F6E18AF5-1AC3-4E45-9F17-74A886B18C2C}"/>
              </a:ext>
            </a:extLst>
          </p:cNvPr>
          <p:cNvSpPr txBox="1">
            <a:spLocks/>
          </p:cNvSpPr>
          <p:nvPr userDrawn="1"/>
        </p:nvSpPr>
        <p:spPr>
          <a:xfrm>
            <a:off x="10872616" y="12712182"/>
            <a:ext cx="2641944" cy="730049"/>
          </a:xfrm>
          <a:prstGeom prst="rect">
            <a:avLst/>
          </a:prstGeom>
        </p:spPr>
        <p:txBody>
          <a:bodyPr lIns="182424" tIns="91212" rIns="182424" bIns="91212" anchor="ctr"/>
          <a:lstStyle>
            <a:lvl1pPr defTabSz="457200">
              <a:defRPr>
                <a:solidFill>
                  <a:schemeClr val="tx1"/>
                </a:solidFill>
                <a:latin typeface="Arial" panose="020B0604020202020204" pitchFamily="34" charset="0"/>
                <a:ea typeface="MS PGothic" panose="020B0600070205080204" pitchFamily="34" charset="-128"/>
              </a:defRPr>
            </a:lvl1pPr>
            <a:lvl2pPr marL="457200" defTabSz="457200">
              <a:defRPr>
                <a:solidFill>
                  <a:schemeClr val="tx1"/>
                </a:solidFill>
                <a:latin typeface="Arial" panose="020B0604020202020204" pitchFamily="34" charset="0"/>
                <a:ea typeface="MS PGothic" panose="020B0600070205080204" pitchFamily="34" charset="-128"/>
              </a:defRPr>
            </a:lvl2pPr>
            <a:lvl3pPr marL="914400" defTabSz="457200">
              <a:defRPr>
                <a:solidFill>
                  <a:schemeClr val="tx1"/>
                </a:solidFill>
                <a:latin typeface="Arial" panose="020B0604020202020204" pitchFamily="34" charset="0"/>
                <a:ea typeface="MS PGothic" panose="020B0600070205080204" pitchFamily="34" charset="-128"/>
              </a:defRPr>
            </a:lvl3pPr>
            <a:lvl4pPr marL="1371600" defTabSz="457200">
              <a:defRPr>
                <a:solidFill>
                  <a:schemeClr val="tx1"/>
                </a:solidFill>
                <a:latin typeface="Arial" panose="020B0604020202020204" pitchFamily="34" charset="0"/>
                <a:ea typeface="MS PGothic" panose="020B0600070205080204" pitchFamily="34" charset="-128"/>
              </a:defRPr>
            </a:lvl4pPr>
            <a:lvl5pPr marL="1828800" defTabSz="457200">
              <a:defRPr>
                <a:solidFill>
                  <a:schemeClr val="tx1"/>
                </a:solidFill>
                <a:latin typeface="Arial" panose="020B0604020202020204" pitchFamily="34" charset="0"/>
                <a:ea typeface="MS PGothic" panose="020B0600070205080204" pitchFamily="34" charset="-128"/>
              </a:defRPr>
            </a:lvl5pPr>
            <a:lvl6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fld id="{C3308AE7-65BD-4685-897C-88B1B4CFBC94}" type="slidenum">
              <a:rPr lang="en-US" altLang="en-US" sz="4667">
                <a:latin typeface="Arial Narrow" panose="020B0606020202030204" pitchFamily="34" charset="0"/>
              </a:rPr>
              <a:pPr algn="ctr" eaLnBrk="1" hangingPunct="1"/>
              <a:t>‹#›</a:t>
            </a:fld>
            <a:endParaRPr lang="en-US" altLang="en-US" sz="4667">
              <a:latin typeface="Arial Narrow" panose="020B0606020202030204" pitchFamily="34" charset="0"/>
            </a:endParaRPr>
          </a:p>
        </p:txBody>
      </p:sp>
      <p:sp>
        <p:nvSpPr>
          <p:cNvPr id="7" name="Title 1"/>
          <p:cNvSpPr>
            <a:spLocks noGrp="1"/>
          </p:cNvSpPr>
          <p:nvPr>
            <p:ph type="title"/>
          </p:nvPr>
        </p:nvSpPr>
        <p:spPr>
          <a:xfrm>
            <a:off x="1219359" y="283794"/>
            <a:ext cx="21948458" cy="1021650"/>
          </a:xfrm>
          <a:prstGeom prst="rect">
            <a:avLst/>
          </a:prstGeom>
        </p:spPr>
        <p:txBody>
          <a:bodyPr/>
          <a:lstStyle>
            <a:lvl1pPr algn="l">
              <a:defRPr sz="4787">
                <a:latin typeface="Arial Narrow"/>
                <a:cs typeface="Arial Narrow"/>
              </a:defRPr>
            </a:lvl1pPr>
          </a:lstStyle>
          <a:p>
            <a:r>
              <a:rPr lang="en-US"/>
              <a:t>Click to edit Master title style</a:t>
            </a:r>
            <a:endParaRPr lang="en-US" dirty="0"/>
          </a:p>
        </p:txBody>
      </p:sp>
      <p:sp>
        <p:nvSpPr>
          <p:cNvPr id="12" name="Content Placeholder 2"/>
          <p:cNvSpPr>
            <a:spLocks noGrp="1"/>
          </p:cNvSpPr>
          <p:nvPr>
            <p:ph sz="half" idx="1"/>
          </p:nvPr>
        </p:nvSpPr>
        <p:spPr>
          <a:xfrm>
            <a:off x="1219357" y="2462521"/>
            <a:ext cx="22188545" cy="9051926"/>
          </a:xfrm>
          <a:prstGeom prst="rect">
            <a:avLst/>
          </a:prstGeom>
        </p:spPr>
        <p:txBody>
          <a:bodyPr/>
          <a:lstStyle>
            <a:lvl1pPr marL="684056" indent="-684056">
              <a:buFont typeface="Wingdings" charset="2"/>
              <a:buChar char="§"/>
              <a:defRPr sz="4787">
                <a:latin typeface="Arial"/>
                <a:cs typeface="Arial"/>
              </a:defRPr>
            </a:lvl1pPr>
            <a:lvl2pPr>
              <a:defRPr sz="3990">
                <a:latin typeface="Arial"/>
                <a:cs typeface="Arial"/>
              </a:defRPr>
            </a:lvl2pPr>
            <a:lvl3pPr marL="2280189" indent="-456038">
              <a:buFont typeface="Wingdings" charset="2"/>
              <a:buChar char="§"/>
              <a:defRPr sz="3591">
                <a:latin typeface="Arial"/>
                <a:cs typeface="Arial"/>
              </a:defRPr>
            </a:lvl3pPr>
            <a:lvl4pPr>
              <a:defRPr sz="3192">
                <a:latin typeface="Arial"/>
                <a:cs typeface="Arial"/>
              </a:defRPr>
            </a:lvl4pPr>
            <a:lvl5pPr>
              <a:defRPr sz="3591">
                <a:latin typeface="Arial"/>
                <a:cs typeface="Arial"/>
              </a:defRPr>
            </a:lvl5pPr>
            <a:lvl6pPr>
              <a:defRPr sz="3591"/>
            </a:lvl6pPr>
            <a:lvl7pPr>
              <a:defRPr sz="3591"/>
            </a:lvl7pPr>
            <a:lvl8pPr>
              <a:defRPr sz="3591"/>
            </a:lvl8pPr>
            <a:lvl9pPr>
              <a:defRPr sz="3591"/>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Tree>
    <p:extLst>
      <p:ext uri="{BB962C8B-B14F-4D97-AF65-F5344CB8AC3E}">
        <p14:creationId xmlns:p14="http://schemas.microsoft.com/office/powerpoint/2010/main" val="370902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259B31ED-74BA-45A3-AC0B-7B9402EC612B}"/>
              </a:ext>
            </a:extLst>
          </p:cNvPr>
          <p:cNvSpPr txBox="1">
            <a:spLocks/>
          </p:cNvSpPr>
          <p:nvPr userDrawn="1"/>
        </p:nvSpPr>
        <p:spPr>
          <a:xfrm>
            <a:off x="10872616" y="12712182"/>
            <a:ext cx="2641944" cy="730049"/>
          </a:xfrm>
          <a:prstGeom prst="rect">
            <a:avLst/>
          </a:prstGeom>
        </p:spPr>
        <p:txBody>
          <a:bodyPr lIns="182424" tIns="91212" rIns="182424" bIns="91212" anchor="ctr"/>
          <a:lstStyle>
            <a:lvl1pPr defTabSz="457200">
              <a:defRPr>
                <a:solidFill>
                  <a:schemeClr val="tx1"/>
                </a:solidFill>
                <a:latin typeface="Arial" panose="020B0604020202020204" pitchFamily="34" charset="0"/>
                <a:ea typeface="MS PGothic" panose="020B0600070205080204" pitchFamily="34" charset="-128"/>
              </a:defRPr>
            </a:lvl1pPr>
            <a:lvl2pPr marL="457200" defTabSz="457200">
              <a:defRPr>
                <a:solidFill>
                  <a:schemeClr val="tx1"/>
                </a:solidFill>
                <a:latin typeface="Arial" panose="020B0604020202020204" pitchFamily="34" charset="0"/>
                <a:ea typeface="MS PGothic" panose="020B0600070205080204" pitchFamily="34" charset="-128"/>
              </a:defRPr>
            </a:lvl2pPr>
            <a:lvl3pPr marL="914400" defTabSz="457200">
              <a:defRPr>
                <a:solidFill>
                  <a:schemeClr val="tx1"/>
                </a:solidFill>
                <a:latin typeface="Arial" panose="020B0604020202020204" pitchFamily="34" charset="0"/>
                <a:ea typeface="MS PGothic" panose="020B0600070205080204" pitchFamily="34" charset="-128"/>
              </a:defRPr>
            </a:lvl3pPr>
            <a:lvl4pPr marL="1371600" defTabSz="457200">
              <a:defRPr>
                <a:solidFill>
                  <a:schemeClr val="tx1"/>
                </a:solidFill>
                <a:latin typeface="Arial" panose="020B0604020202020204" pitchFamily="34" charset="0"/>
                <a:ea typeface="MS PGothic" panose="020B0600070205080204" pitchFamily="34" charset="-128"/>
              </a:defRPr>
            </a:lvl4pPr>
            <a:lvl5pPr marL="1828800" defTabSz="457200">
              <a:defRPr>
                <a:solidFill>
                  <a:schemeClr val="tx1"/>
                </a:solidFill>
                <a:latin typeface="Arial" panose="020B0604020202020204" pitchFamily="34" charset="0"/>
                <a:ea typeface="MS PGothic" panose="020B0600070205080204" pitchFamily="34" charset="-128"/>
              </a:defRPr>
            </a:lvl5pPr>
            <a:lvl6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fld id="{BAD7A7DB-49D2-4574-9DC8-97FAE4F355A2}" type="slidenum">
              <a:rPr lang="en-US" altLang="en-US" sz="4667">
                <a:solidFill>
                  <a:srgbClr val="000000"/>
                </a:solidFill>
                <a:latin typeface="Arial Narrow" panose="020B0606020202030204" pitchFamily="34" charset="0"/>
              </a:rPr>
              <a:pPr algn="ctr" eaLnBrk="1" hangingPunct="1"/>
              <a:t>‹#›</a:t>
            </a:fld>
            <a:endParaRPr lang="en-US" altLang="en-US" sz="4667">
              <a:solidFill>
                <a:srgbClr val="000000"/>
              </a:solidFill>
              <a:latin typeface="Arial Narrow" panose="020B0606020202030204" pitchFamily="34" charset="0"/>
            </a:endParaRPr>
          </a:p>
        </p:txBody>
      </p:sp>
      <p:sp>
        <p:nvSpPr>
          <p:cNvPr id="4" name="TextBox 3">
            <a:extLst>
              <a:ext uri="{FF2B5EF4-FFF2-40B4-BE49-F238E27FC236}">
                <a16:creationId xmlns:a16="http://schemas.microsoft.com/office/drawing/2014/main" id="{F16840EA-2337-4A75-905F-EA79BD376A91}"/>
              </a:ext>
            </a:extLst>
          </p:cNvPr>
          <p:cNvSpPr txBox="1"/>
          <p:nvPr userDrawn="1"/>
        </p:nvSpPr>
        <p:spPr>
          <a:xfrm>
            <a:off x="21482731" y="12769484"/>
            <a:ext cx="184731" cy="644920"/>
          </a:xfrm>
          <a:prstGeom prst="rect">
            <a:avLst/>
          </a:prstGeom>
          <a:noFill/>
        </p:spPr>
        <p:txBody>
          <a:bodyPr wrap="none">
            <a:spAutoFit/>
          </a:bodyPr>
          <a:lstStyle/>
          <a:p>
            <a:pPr defTabSz="912075">
              <a:defRPr/>
            </a:pPr>
            <a:endParaRPr lang="en-US" sz="3591" dirty="0">
              <a:solidFill>
                <a:srgbClr val="000000"/>
              </a:solidFill>
            </a:endParaRPr>
          </a:p>
        </p:txBody>
      </p:sp>
      <p:sp>
        <p:nvSpPr>
          <p:cNvPr id="7" name="Title 1"/>
          <p:cNvSpPr>
            <a:spLocks noGrp="1"/>
          </p:cNvSpPr>
          <p:nvPr>
            <p:ph type="title"/>
          </p:nvPr>
        </p:nvSpPr>
        <p:spPr>
          <a:xfrm>
            <a:off x="1219359" y="283794"/>
            <a:ext cx="21948458" cy="1021650"/>
          </a:xfrm>
          <a:prstGeom prst="rect">
            <a:avLst/>
          </a:prstGeom>
        </p:spPr>
        <p:txBody>
          <a:bodyPr/>
          <a:lstStyle>
            <a:lvl1pPr algn="l">
              <a:defRPr sz="4787">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24720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5F3F92A2-0567-4EE9-B647-770780100E4F}"/>
              </a:ext>
            </a:extLst>
          </p:cNvPr>
          <p:cNvSpPr txBox="1">
            <a:spLocks/>
          </p:cNvSpPr>
          <p:nvPr userDrawn="1"/>
        </p:nvSpPr>
        <p:spPr>
          <a:xfrm>
            <a:off x="10872616" y="12712182"/>
            <a:ext cx="2641944" cy="730049"/>
          </a:xfrm>
          <a:prstGeom prst="rect">
            <a:avLst/>
          </a:prstGeom>
        </p:spPr>
        <p:txBody>
          <a:bodyPr lIns="182424" tIns="91212" rIns="182424" bIns="91212" anchor="ctr"/>
          <a:lstStyle>
            <a:lvl1pPr defTabSz="457200">
              <a:defRPr>
                <a:solidFill>
                  <a:schemeClr val="tx1"/>
                </a:solidFill>
                <a:latin typeface="Arial" panose="020B0604020202020204" pitchFamily="34" charset="0"/>
                <a:ea typeface="MS PGothic" panose="020B0600070205080204" pitchFamily="34" charset="-128"/>
              </a:defRPr>
            </a:lvl1pPr>
            <a:lvl2pPr marL="457200" defTabSz="457200">
              <a:defRPr>
                <a:solidFill>
                  <a:schemeClr val="tx1"/>
                </a:solidFill>
                <a:latin typeface="Arial" panose="020B0604020202020204" pitchFamily="34" charset="0"/>
                <a:ea typeface="MS PGothic" panose="020B0600070205080204" pitchFamily="34" charset="-128"/>
              </a:defRPr>
            </a:lvl2pPr>
            <a:lvl3pPr marL="914400" defTabSz="457200">
              <a:defRPr>
                <a:solidFill>
                  <a:schemeClr val="tx1"/>
                </a:solidFill>
                <a:latin typeface="Arial" panose="020B0604020202020204" pitchFamily="34" charset="0"/>
                <a:ea typeface="MS PGothic" panose="020B0600070205080204" pitchFamily="34" charset="-128"/>
              </a:defRPr>
            </a:lvl3pPr>
            <a:lvl4pPr marL="1371600" defTabSz="457200">
              <a:defRPr>
                <a:solidFill>
                  <a:schemeClr val="tx1"/>
                </a:solidFill>
                <a:latin typeface="Arial" panose="020B0604020202020204" pitchFamily="34" charset="0"/>
                <a:ea typeface="MS PGothic" panose="020B0600070205080204" pitchFamily="34" charset="-128"/>
              </a:defRPr>
            </a:lvl4pPr>
            <a:lvl5pPr marL="1828800" defTabSz="457200">
              <a:defRPr>
                <a:solidFill>
                  <a:schemeClr val="tx1"/>
                </a:solidFill>
                <a:latin typeface="Arial" panose="020B0604020202020204" pitchFamily="34" charset="0"/>
                <a:ea typeface="MS PGothic" panose="020B0600070205080204" pitchFamily="34" charset="-128"/>
              </a:defRPr>
            </a:lvl5pPr>
            <a:lvl6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fld id="{0E308BFC-B1EA-44EE-939A-752EF27E2DDD}" type="slidenum">
              <a:rPr lang="en-US" altLang="en-US" sz="4667">
                <a:solidFill>
                  <a:srgbClr val="000000"/>
                </a:solidFill>
                <a:latin typeface="Arial Narrow" panose="020B0606020202030204" pitchFamily="34" charset="0"/>
              </a:rPr>
              <a:pPr algn="ctr" eaLnBrk="1" hangingPunct="1"/>
              <a:t>‹#›</a:t>
            </a:fld>
            <a:endParaRPr lang="en-US" altLang="en-US" sz="4667">
              <a:solidFill>
                <a:srgbClr val="000000"/>
              </a:solidFill>
              <a:latin typeface="Arial Narrow" panose="020B0606020202030204" pitchFamily="34" charset="0"/>
            </a:endParaRPr>
          </a:p>
        </p:txBody>
      </p:sp>
      <p:sp>
        <p:nvSpPr>
          <p:cNvPr id="12" name="Content Placeholder 2"/>
          <p:cNvSpPr>
            <a:spLocks noGrp="1"/>
          </p:cNvSpPr>
          <p:nvPr>
            <p:ph sz="half" idx="1"/>
          </p:nvPr>
        </p:nvSpPr>
        <p:spPr>
          <a:xfrm>
            <a:off x="1219357" y="2462521"/>
            <a:ext cx="22188545" cy="9051926"/>
          </a:xfrm>
          <a:prstGeom prst="rect">
            <a:avLst/>
          </a:prstGeom>
        </p:spPr>
        <p:txBody>
          <a:bodyPr/>
          <a:lstStyle>
            <a:lvl1pPr marL="684056" indent="-684056">
              <a:buFont typeface="Wingdings" charset="2"/>
              <a:buChar char="§"/>
              <a:defRPr sz="4787">
                <a:latin typeface="Arial"/>
                <a:cs typeface="Arial"/>
              </a:defRPr>
            </a:lvl1pPr>
            <a:lvl2pPr>
              <a:defRPr sz="3990">
                <a:latin typeface="Arial"/>
                <a:cs typeface="Arial"/>
              </a:defRPr>
            </a:lvl2pPr>
            <a:lvl3pPr marL="2280189" indent="-456038">
              <a:buFont typeface="Wingdings" charset="2"/>
              <a:buChar char="§"/>
              <a:defRPr sz="3591">
                <a:latin typeface="Arial"/>
                <a:cs typeface="Arial"/>
              </a:defRPr>
            </a:lvl3pPr>
            <a:lvl4pPr>
              <a:defRPr sz="3192">
                <a:latin typeface="Arial"/>
                <a:cs typeface="Arial"/>
              </a:defRPr>
            </a:lvl4pPr>
            <a:lvl5pPr>
              <a:defRPr sz="3591">
                <a:latin typeface="Arial"/>
                <a:cs typeface="Arial"/>
              </a:defRPr>
            </a:lvl5pPr>
            <a:lvl6pPr>
              <a:defRPr sz="3591"/>
            </a:lvl6pPr>
            <a:lvl7pPr>
              <a:defRPr sz="3591"/>
            </a:lvl7pPr>
            <a:lvl8pPr>
              <a:defRPr sz="3591"/>
            </a:lvl8pPr>
            <a:lvl9pPr>
              <a:defRPr sz="3591"/>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3" name="Slide Number Placeholder 2">
            <a:extLst>
              <a:ext uri="{FF2B5EF4-FFF2-40B4-BE49-F238E27FC236}">
                <a16:creationId xmlns:a16="http://schemas.microsoft.com/office/drawing/2014/main" id="{E1C99CA9-C31A-4BDB-B512-DBCFFB47D747}"/>
              </a:ext>
            </a:extLst>
          </p:cNvPr>
          <p:cNvSpPr>
            <a:spLocks noGrp="1"/>
          </p:cNvSpPr>
          <p:nvPr>
            <p:ph type="sldNum" sz="quarter" idx="10"/>
          </p:nvPr>
        </p:nvSpPr>
        <p:spPr/>
        <p:txBody>
          <a:bodyPr/>
          <a:lstStyle/>
          <a:p>
            <a:fld id="{2A74434E-D4DB-445B-ADB6-2BB818DF8E9D}" type="slidenum">
              <a:rPr lang="en-US" altLang="en-US" smtClean="0"/>
              <a:pPr/>
              <a:t>‹#›</a:t>
            </a:fld>
            <a:endParaRPr lang="en-US" altLang="en-US"/>
          </a:p>
        </p:txBody>
      </p:sp>
    </p:spTree>
    <p:extLst>
      <p:ext uri="{BB962C8B-B14F-4D97-AF65-F5344CB8AC3E}">
        <p14:creationId xmlns:p14="http://schemas.microsoft.com/office/powerpoint/2010/main" val="2053855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DA623035-3F67-419F-B943-5D21474BB903}"/>
              </a:ext>
            </a:extLst>
          </p:cNvPr>
          <p:cNvSpPr txBox="1">
            <a:spLocks/>
          </p:cNvSpPr>
          <p:nvPr userDrawn="1"/>
        </p:nvSpPr>
        <p:spPr>
          <a:xfrm>
            <a:off x="10872616" y="12712182"/>
            <a:ext cx="2641944" cy="730049"/>
          </a:xfrm>
          <a:prstGeom prst="rect">
            <a:avLst/>
          </a:prstGeom>
        </p:spPr>
        <p:txBody>
          <a:bodyPr lIns="182424" tIns="91212" rIns="182424" bIns="91212" anchor="ctr"/>
          <a:lstStyle>
            <a:lvl1pPr defTabSz="457200">
              <a:defRPr>
                <a:solidFill>
                  <a:schemeClr val="tx1"/>
                </a:solidFill>
                <a:latin typeface="Arial" panose="020B0604020202020204" pitchFamily="34" charset="0"/>
                <a:ea typeface="MS PGothic" panose="020B0600070205080204" pitchFamily="34" charset="-128"/>
              </a:defRPr>
            </a:lvl1pPr>
            <a:lvl2pPr marL="457200" defTabSz="457200">
              <a:defRPr>
                <a:solidFill>
                  <a:schemeClr val="tx1"/>
                </a:solidFill>
                <a:latin typeface="Arial" panose="020B0604020202020204" pitchFamily="34" charset="0"/>
                <a:ea typeface="MS PGothic" panose="020B0600070205080204" pitchFamily="34" charset="-128"/>
              </a:defRPr>
            </a:lvl2pPr>
            <a:lvl3pPr marL="914400" defTabSz="457200">
              <a:defRPr>
                <a:solidFill>
                  <a:schemeClr val="tx1"/>
                </a:solidFill>
                <a:latin typeface="Arial" panose="020B0604020202020204" pitchFamily="34" charset="0"/>
                <a:ea typeface="MS PGothic" panose="020B0600070205080204" pitchFamily="34" charset="-128"/>
              </a:defRPr>
            </a:lvl3pPr>
            <a:lvl4pPr marL="1371600" defTabSz="457200">
              <a:defRPr>
                <a:solidFill>
                  <a:schemeClr val="tx1"/>
                </a:solidFill>
                <a:latin typeface="Arial" panose="020B0604020202020204" pitchFamily="34" charset="0"/>
                <a:ea typeface="MS PGothic" panose="020B0600070205080204" pitchFamily="34" charset="-128"/>
              </a:defRPr>
            </a:lvl4pPr>
            <a:lvl5pPr marL="1828800" defTabSz="457200">
              <a:defRPr>
                <a:solidFill>
                  <a:schemeClr val="tx1"/>
                </a:solidFill>
                <a:latin typeface="Arial" panose="020B0604020202020204" pitchFamily="34" charset="0"/>
                <a:ea typeface="MS PGothic" panose="020B0600070205080204" pitchFamily="34" charset="-128"/>
              </a:defRPr>
            </a:lvl5pPr>
            <a:lvl6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fld id="{566DF295-4DD9-4EA7-BD8F-65925E3E3697}" type="slidenum">
              <a:rPr lang="en-US" altLang="en-US" sz="4667">
                <a:solidFill>
                  <a:srgbClr val="000000"/>
                </a:solidFill>
                <a:latin typeface="Arial Narrow" panose="020B0606020202030204" pitchFamily="34" charset="0"/>
              </a:rPr>
              <a:pPr algn="ctr" eaLnBrk="1" hangingPunct="1"/>
              <a:t>‹#›</a:t>
            </a:fld>
            <a:endParaRPr lang="en-US" altLang="en-US" sz="4667">
              <a:solidFill>
                <a:srgbClr val="000000"/>
              </a:solidFill>
              <a:latin typeface="Arial Narrow" panose="020B0606020202030204" pitchFamily="34" charset="0"/>
            </a:endParaRPr>
          </a:p>
        </p:txBody>
      </p:sp>
      <p:sp>
        <p:nvSpPr>
          <p:cNvPr id="2" name="Title 1"/>
          <p:cNvSpPr>
            <a:spLocks noGrp="1"/>
          </p:cNvSpPr>
          <p:nvPr>
            <p:ph type="title"/>
          </p:nvPr>
        </p:nvSpPr>
        <p:spPr>
          <a:xfrm>
            <a:off x="1219359" y="283794"/>
            <a:ext cx="21948458" cy="1021650"/>
          </a:xfrm>
          <a:prstGeom prst="rect">
            <a:avLst/>
          </a:prstGeom>
        </p:spPr>
        <p:txBody>
          <a:bodyPr/>
          <a:lstStyle>
            <a:lvl1pPr algn="l">
              <a:defRPr sz="4787">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1219359" y="2462521"/>
            <a:ext cx="10771002" cy="9051926"/>
          </a:xfrm>
          <a:prstGeom prst="rect">
            <a:avLst/>
          </a:prstGeom>
        </p:spPr>
        <p:txBody>
          <a:bodyPr/>
          <a:lstStyle>
            <a:lvl1pPr marL="684056" indent="-684056">
              <a:buFont typeface="Wingdings" charset="2"/>
              <a:buChar char="§"/>
              <a:defRPr sz="4787">
                <a:latin typeface="Arial"/>
                <a:cs typeface="Arial"/>
              </a:defRPr>
            </a:lvl1pPr>
            <a:lvl2pPr>
              <a:defRPr sz="3990">
                <a:latin typeface="Arial"/>
                <a:cs typeface="Arial"/>
              </a:defRPr>
            </a:lvl2pPr>
            <a:lvl3pPr marL="2280189" indent="-456038">
              <a:buFont typeface="Wingdings" charset="2"/>
              <a:buChar char="§"/>
              <a:defRPr sz="3591">
                <a:latin typeface="Arial"/>
                <a:cs typeface="Arial"/>
              </a:defRPr>
            </a:lvl3pPr>
            <a:lvl4pPr>
              <a:defRPr sz="3192">
                <a:latin typeface="Arial"/>
                <a:cs typeface="Arial"/>
              </a:defRPr>
            </a:lvl4pPr>
            <a:lvl5pPr>
              <a:defRPr sz="3591">
                <a:latin typeface="Arial"/>
                <a:cs typeface="Arial"/>
              </a:defRPr>
            </a:lvl5pPr>
            <a:lvl6pPr>
              <a:defRPr sz="3591"/>
            </a:lvl6pPr>
            <a:lvl7pPr>
              <a:defRPr sz="3591"/>
            </a:lvl7pPr>
            <a:lvl8pPr>
              <a:defRPr sz="3591"/>
            </a:lvl8pPr>
            <a:lvl9pPr>
              <a:defRPr sz="3591"/>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4" name="Content Placeholder 3"/>
          <p:cNvSpPr>
            <a:spLocks noGrp="1"/>
          </p:cNvSpPr>
          <p:nvPr>
            <p:ph sz="half" idx="2"/>
          </p:nvPr>
        </p:nvSpPr>
        <p:spPr>
          <a:xfrm>
            <a:off x="12396814" y="2462521"/>
            <a:ext cx="10771002" cy="9051926"/>
          </a:xfrm>
          <a:prstGeom prst="rect">
            <a:avLst/>
          </a:prstGeom>
        </p:spPr>
        <p:txBody>
          <a:bodyPr/>
          <a:lstStyle>
            <a:lvl1pPr marL="684056" indent="-684056">
              <a:buFont typeface="Wingdings" charset="2"/>
              <a:buChar char="§"/>
              <a:defRPr sz="4787">
                <a:latin typeface="Arial"/>
                <a:cs typeface="Arial"/>
              </a:defRPr>
            </a:lvl1pPr>
            <a:lvl2pPr>
              <a:defRPr sz="3990">
                <a:latin typeface="Arial"/>
                <a:cs typeface="Arial"/>
              </a:defRPr>
            </a:lvl2pPr>
            <a:lvl3pPr marL="2280189" indent="-456038">
              <a:buFont typeface="Wingdings" charset="2"/>
              <a:buChar char="§"/>
              <a:defRPr sz="3591">
                <a:latin typeface="Arial"/>
                <a:cs typeface="Arial"/>
              </a:defRPr>
            </a:lvl3pPr>
            <a:lvl4pPr>
              <a:defRPr sz="3192">
                <a:latin typeface="Arial"/>
                <a:cs typeface="Arial"/>
              </a:defRPr>
            </a:lvl4pPr>
            <a:lvl5pPr>
              <a:defRPr sz="3591">
                <a:latin typeface="Arial"/>
                <a:cs typeface="Arial"/>
              </a:defRPr>
            </a:lvl5pPr>
            <a:lvl6pPr>
              <a:defRPr sz="3591"/>
            </a:lvl6pPr>
            <a:lvl7pPr>
              <a:defRPr sz="3591"/>
            </a:lvl7pPr>
            <a:lvl8pPr>
              <a:defRPr sz="3591"/>
            </a:lvl8pPr>
            <a:lvl9pPr>
              <a:defRPr sz="3591"/>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Tree>
    <p:extLst>
      <p:ext uri="{BB962C8B-B14F-4D97-AF65-F5344CB8AC3E}">
        <p14:creationId xmlns:p14="http://schemas.microsoft.com/office/powerpoint/2010/main" val="464734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 &amp; diagram">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9581EDAC-1F1B-45E0-8D97-1CD20A828E21}"/>
              </a:ext>
            </a:extLst>
          </p:cNvPr>
          <p:cNvSpPr txBox="1">
            <a:spLocks/>
          </p:cNvSpPr>
          <p:nvPr userDrawn="1"/>
        </p:nvSpPr>
        <p:spPr>
          <a:xfrm>
            <a:off x="10872616" y="12712182"/>
            <a:ext cx="2641944" cy="730049"/>
          </a:xfrm>
          <a:prstGeom prst="rect">
            <a:avLst/>
          </a:prstGeom>
        </p:spPr>
        <p:txBody>
          <a:bodyPr lIns="182424" tIns="91212" rIns="182424" bIns="91212" anchor="ctr"/>
          <a:lstStyle>
            <a:lvl1pPr defTabSz="457200">
              <a:defRPr>
                <a:solidFill>
                  <a:schemeClr val="tx1"/>
                </a:solidFill>
                <a:latin typeface="Arial" panose="020B0604020202020204" pitchFamily="34" charset="0"/>
                <a:ea typeface="MS PGothic" panose="020B0600070205080204" pitchFamily="34" charset="-128"/>
              </a:defRPr>
            </a:lvl1pPr>
            <a:lvl2pPr marL="457200" defTabSz="457200">
              <a:defRPr>
                <a:solidFill>
                  <a:schemeClr val="tx1"/>
                </a:solidFill>
                <a:latin typeface="Arial" panose="020B0604020202020204" pitchFamily="34" charset="0"/>
                <a:ea typeface="MS PGothic" panose="020B0600070205080204" pitchFamily="34" charset="-128"/>
              </a:defRPr>
            </a:lvl2pPr>
            <a:lvl3pPr marL="914400" defTabSz="457200">
              <a:defRPr>
                <a:solidFill>
                  <a:schemeClr val="tx1"/>
                </a:solidFill>
                <a:latin typeface="Arial" panose="020B0604020202020204" pitchFamily="34" charset="0"/>
                <a:ea typeface="MS PGothic" panose="020B0600070205080204" pitchFamily="34" charset="-128"/>
              </a:defRPr>
            </a:lvl3pPr>
            <a:lvl4pPr marL="1371600" defTabSz="457200">
              <a:defRPr>
                <a:solidFill>
                  <a:schemeClr val="tx1"/>
                </a:solidFill>
                <a:latin typeface="Arial" panose="020B0604020202020204" pitchFamily="34" charset="0"/>
                <a:ea typeface="MS PGothic" panose="020B0600070205080204" pitchFamily="34" charset="-128"/>
              </a:defRPr>
            </a:lvl4pPr>
            <a:lvl5pPr marL="1828800" defTabSz="457200">
              <a:defRPr>
                <a:solidFill>
                  <a:schemeClr val="tx1"/>
                </a:solidFill>
                <a:latin typeface="Arial" panose="020B0604020202020204" pitchFamily="34" charset="0"/>
                <a:ea typeface="MS PGothic" panose="020B0600070205080204" pitchFamily="34" charset="-128"/>
              </a:defRPr>
            </a:lvl5pPr>
            <a:lvl6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fld id="{FAF47654-E38E-49DC-BF34-87F2943FF3F5}" type="slidenum">
              <a:rPr lang="en-US" altLang="en-US" sz="4667">
                <a:solidFill>
                  <a:srgbClr val="000000"/>
                </a:solidFill>
                <a:latin typeface="Arial Narrow" panose="020B0606020202030204" pitchFamily="34" charset="0"/>
              </a:rPr>
              <a:pPr algn="ctr" eaLnBrk="1" hangingPunct="1"/>
              <a:t>‹#›</a:t>
            </a:fld>
            <a:endParaRPr lang="en-US" altLang="en-US" sz="4667">
              <a:solidFill>
                <a:srgbClr val="000000"/>
              </a:solidFill>
              <a:latin typeface="Arial Narrow" panose="020B0606020202030204" pitchFamily="34" charset="0"/>
            </a:endParaRPr>
          </a:p>
        </p:txBody>
      </p:sp>
      <p:sp>
        <p:nvSpPr>
          <p:cNvPr id="10" name="Picture Placeholder 2"/>
          <p:cNvSpPr>
            <a:spLocks noGrp="1"/>
          </p:cNvSpPr>
          <p:nvPr>
            <p:ph type="pic" idx="15"/>
          </p:nvPr>
        </p:nvSpPr>
        <p:spPr>
          <a:xfrm>
            <a:off x="8764549" y="2176251"/>
            <a:ext cx="14700122" cy="9487582"/>
          </a:xfrm>
          <a:prstGeom prst="rect">
            <a:avLst/>
          </a:prstGeom>
        </p:spPr>
        <p:txBody>
          <a:bodyPr/>
          <a:lstStyle>
            <a:lvl1pPr marL="0" indent="0">
              <a:buNone/>
              <a:defRPr sz="6383">
                <a:latin typeface="Arial"/>
                <a:cs typeface="Arial"/>
              </a:defRPr>
            </a:lvl1pPr>
            <a:lvl2pPr marL="912075" indent="0">
              <a:buNone/>
              <a:defRPr sz="5586"/>
            </a:lvl2pPr>
            <a:lvl3pPr marL="1824151" indent="0">
              <a:buNone/>
              <a:defRPr sz="4787"/>
            </a:lvl3pPr>
            <a:lvl4pPr marL="2736227" indent="0">
              <a:buNone/>
              <a:defRPr sz="3990"/>
            </a:lvl4pPr>
            <a:lvl5pPr marL="3648303" indent="0">
              <a:buNone/>
              <a:defRPr sz="3990"/>
            </a:lvl5pPr>
            <a:lvl6pPr marL="4560378" indent="0">
              <a:buNone/>
              <a:defRPr sz="3990"/>
            </a:lvl6pPr>
            <a:lvl7pPr marL="5472453" indent="0">
              <a:buNone/>
              <a:defRPr sz="3990"/>
            </a:lvl7pPr>
            <a:lvl8pPr marL="6384529" indent="0">
              <a:buNone/>
              <a:defRPr sz="3990"/>
            </a:lvl8pPr>
            <a:lvl9pPr marL="7296605" indent="0">
              <a:buNone/>
              <a:defRPr sz="3990"/>
            </a:lvl9pPr>
          </a:lstStyle>
          <a:p>
            <a:pPr lvl="0"/>
            <a:endParaRPr lang="en-US" noProof="0" dirty="0"/>
          </a:p>
        </p:txBody>
      </p:sp>
      <p:sp>
        <p:nvSpPr>
          <p:cNvPr id="2" name="Title 1"/>
          <p:cNvSpPr>
            <a:spLocks noGrp="1"/>
          </p:cNvSpPr>
          <p:nvPr>
            <p:ph type="title"/>
          </p:nvPr>
        </p:nvSpPr>
        <p:spPr>
          <a:xfrm>
            <a:off x="1219359" y="283794"/>
            <a:ext cx="21948458" cy="1021650"/>
          </a:xfrm>
          <a:prstGeom prst="rect">
            <a:avLst/>
          </a:prstGeom>
        </p:spPr>
        <p:txBody>
          <a:bodyPr/>
          <a:lstStyle>
            <a:lvl1pPr algn="l">
              <a:defRPr sz="4787">
                <a:latin typeface="Arial Narrow"/>
                <a:cs typeface="Arial Narrow"/>
              </a:defRPr>
            </a:lvl1pPr>
          </a:lstStyle>
          <a:p>
            <a:r>
              <a:rPr lang="en-US"/>
              <a:t>Click to edit Master title style</a:t>
            </a:r>
            <a:endParaRPr lang="en-US" dirty="0"/>
          </a:p>
        </p:txBody>
      </p:sp>
      <p:sp>
        <p:nvSpPr>
          <p:cNvPr id="9" name="Content Placeholder 2"/>
          <p:cNvSpPr>
            <a:spLocks noGrp="1"/>
          </p:cNvSpPr>
          <p:nvPr>
            <p:ph idx="14"/>
          </p:nvPr>
        </p:nvSpPr>
        <p:spPr>
          <a:xfrm>
            <a:off x="1219360" y="2176251"/>
            <a:ext cx="6626639" cy="9487582"/>
          </a:xfrm>
          <a:prstGeom prst="rect">
            <a:avLst/>
          </a:prstGeom>
        </p:spPr>
        <p:txBody>
          <a:bodyPr/>
          <a:lstStyle>
            <a:lvl1pPr marL="684056" indent="-684056">
              <a:buFont typeface="Wingdings" charset="2"/>
              <a:buChar char="§"/>
              <a:defRPr sz="4787">
                <a:latin typeface="Arial"/>
                <a:cs typeface="Arial"/>
              </a:defRPr>
            </a:lvl1pPr>
            <a:lvl2pPr>
              <a:defRPr sz="3990"/>
            </a:lvl2pPr>
            <a:lvl3pPr marL="2280189" indent="-456038">
              <a:buFont typeface="Wingdings" charset="2"/>
              <a:buChar char="§"/>
              <a:defRPr sz="3591"/>
            </a:lvl3pPr>
            <a:lvl4pPr>
              <a:defRPr sz="3192"/>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Tree>
    <p:extLst>
      <p:ext uri="{BB962C8B-B14F-4D97-AF65-F5344CB8AC3E}">
        <p14:creationId xmlns:p14="http://schemas.microsoft.com/office/powerpoint/2010/main" val="597401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987B8FED-8909-4F2F-A758-F2E986A650BB}"/>
              </a:ext>
            </a:extLst>
          </p:cNvPr>
          <p:cNvSpPr txBox="1">
            <a:spLocks/>
          </p:cNvSpPr>
          <p:nvPr userDrawn="1"/>
        </p:nvSpPr>
        <p:spPr>
          <a:xfrm>
            <a:off x="10872616" y="12712182"/>
            <a:ext cx="2641944" cy="730049"/>
          </a:xfrm>
          <a:prstGeom prst="rect">
            <a:avLst/>
          </a:prstGeom>
        </p:spPr>
        <p:txBody>
          <a:bodyPr lIns="182424" tIns="91212" rIns="182424" bIns="91212" anchor="ctr"/>
          <a:lstStyle>
            <a:lvl1pPr defTabSz="457200">
              <a:defRPr>
                <a:solidFill>
                  <a:schemeClr val="tx1"/>
                </a:solidFill>
                <a:latin typeface="Arial" panose="020B0604020202020204" pitchFamily="34" charset="0"/>
                <a:ea typeface="MS PGothic" panose="020B0600070205080204" pitchFamily="34" charset="-128"/>
              </a:defRPr>
            </a:lvl1pPr>
            <a:lvl2pPr marL="457200" defTabSz="457200">
              <a:defRPr>
                <a:solidFill>
                  <a:schemeClr val="tx1"/>
                </a:solidFill>
                <a:latin typeface="Arial" panose="020B0604020202020204" pitchFamily="34" charset="0"/>
                <a:ea typeface="MS PGothic" panose="020B0600070205080204" pitchFamily="34" charset="-128"/>
              </a:defRPr>
            </a:lvl2pPr>
            <a:lvl3pPr marL="914400" defTabSz="457200">
              <a:defRPr>
                <a:solidFill>
                  <a:schemeClr val="tx1"/>
                </a:solidFill>
                <a:latin typeface="Arial" panose="020B0604020202020204" pitchFamily="34" charset="0"/>
                <a:ea typeface="MS PGothic" panose="020B0600070205080204" pitchFamily="34" charset="-128"/>
              </a:defRPr>
            </a:lvl3pPr>
            <a:lvl4pPr marL="1371600" defTabSz="457200">
              <a:defRPr>
                <a:solidFill>
                  <a:schemeClr val="tx1"/>
                </a:solidFill>
                <a:latin typeface="Arial" panose="020B0604020202020204" pitchFamily="34" charset="0"/>
                <a:ea typeface="MS PGothic" panose="020B0600070205080204" pitchFamily="34" charset="-128"/>
              </a:defRPr>
            </a:lvl4pPr>
            <a:lvl5pPr marL="1828800" defTabSz="457200">
              <a:defRPr>
                <a:solidFill>
                  <a:schemeClr val="tx1"/>
                </a:solidFill>
                <a:latin typeface="Arial" panose="020B0604020202020204" pitchFamily="34" charset="0"/>
                <a:ea typeface="MS PGothic" panose="020B0600070205080204" pitchFamily="34" charset="-128"/>
              </a:defRPr>
            </a:lvl5pPr>
            <a:lvl6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indent="-1824038"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fld id="{059C4AA5-06DD-4E3C-B62B-E555D7E0E881}" type="slidenum">
              <a:rPr lang="en-US" altLang="en-US" sz="4667">
                <a:solidFill>
                  <a:srgbClr val="000000"/>
                </a:solidFill>
                <a:latin typeface="Arial Narrow" panose="020B0606020202030204" pitchFamily="34" charset="0"/>
              </a:rPr>
              <a:pPr algn="ctr" eaLnBrk="1" hangingPunct="1"/>
              <a:t>‹#›</a:t>
            </a:fld>
            <a:endParaRPr lang="en-US" altLang="en-US" sz="4667">
              <a:solidFill>
                <a:srgbClr val="000000"/>
              </a:solidFill>
              <a:latin typeface="Arial Narrow" panose="020B0606020202030204" pitchFamily="34" charset="0"/>
            </a:endParaRPr>
          </a:p>
        </p:txBody>
      </p:sp>
      <p:sp>
        <p:nvSpPr>
          <p:cNvPr id="11" name="Picture Placeholder 2"/>
          <p:cNvSpPr>
            <a:spLocks noGrp="1"/>
          </p:cNvSpPr>
          <p:nvPr>
            <p:ph type="pic" idx="1"/>
          </p:nvPr>
        </p:nvSpPr>
        <p:spPr>
          <a:xfrm>
            <a:off x="1358698" y="2062719"/>
            <a:ext cx="22105977" cy="9743012"/>
          </a:xfrm>
          <a:prstGeom prst="rect">
            <a:avLst/>
          </a:prstGeom>
        </p:spPr>
        <p:txBody>
          <a:bodyPr/>
          <a:lstStyle>
            <a:lvl1pPr marL="0" indent="0">
              <a:buNone/>
              <a:defRPr sz="6383">
                <a:latin typeface="Arial"/>
                <a:cs typeface="Arial"/>
              </a:defRPr>
            </a:lvl1pPr>
            <a:lvl2pPr marL="912075" indent="0">
              <a:buNone/>
              <a:defRPr sz="5586"/>
            </a:lvl2pPr>
            <a:lvl3pPr marL="1824151" indent="0">
              <a:buNone/>
              <a:defRPr sz="4787"/>
            </a:lvl3pPr>
            <a:lvl4pPr marL="2736227" indent="0">
              <a:buNone/>
              <a:defRPr sz="3990"/>
            </a:lvl4pPr>
            <a:lvl5pPr marL="3648303" indent="0">
              <a:buNone/>
              <a:defRPr sz="3990"/>
            </a:lvl5pPr>
            <a:lvl6pPr marL="4560378" indent="0">
              <a:buNone/>
              <a:defRPr sz="3990"/>
            </a:lvl6pPr>
            <a:lvl7pPr marL="5472453" indent="0">
              <a:buNone/>
              <a:defRPr sz="3990"/>
            </a:lvl7pPr>
            <a:lvl8pPr marL="6384529" indent="0">
              <a:buNone/>
              <a:defRPr sz="3990"/>
            </a:lvl8pPr>
            <a:lvl9pPr marL="7296605" indent="0">
              <a:buNone/>
              <a:defRPr sz="3990"/>
            </a:lvl9pPr>
          </a:lstStyle>
          <a:p>
            <a:pPr lvl="0"/>
            <a:endParaRPr lang="en-US" noProof="0" dirty="0"/>
          </a:p>
        </p:txBody>
      </p:sp>
      <p:sp>
        <p:nvSpPr>
          <p:cNvPr id="3" name="Title 2"/>
          <p:cNvSpPr>
            <a:spLocks noGrp="1"/>
          </p:cNvSpPr>
          <p:nvPr>
            <p:ph type="title"/>
          </p:nvPr>
        </p:nvSpPr>
        <p:spPr>
          <a:xfrm>
            <a:off x="1241780" y="283792"/>
            <a:ext cx="22222893" cy="974982"/>
          </a:xfrm>
          <a:prstGeom prst="rect">
            <a:avLst/>
          </a:prstGeom>
        </p:spPr>
        <p:txBody>
          <a:bodyPr/>
          <a:lstStyle>
            <a:lvl1pPr algn="l">
              <a:defRPr sz="4787">
                <a:latin typeface="Arial Narrow" charset="0"/>
                <a:ea typeface="Arial Narrow" charset="0"/>
                <a:cs typeface="Arial Narrow" charset="0"/>
              </a:defRPr>
            </a:lvl1pPr>
          </a:lstStyle>
          <a:p>
            <a:r>
              <a:rPr lang="en-US"/>
              <a:t>Click to edit Master title style</a:t>
            </a:r>
            <a:endParaRPr lang="en-US" dirty="0"/>
          </a:p>
        </p:txBody>
      </p:sp>
    </p:spTree>
    <p:extLst>
      <p:ext uri="{BB962C8B-B14F-4D97-AF65-F5344CB8AC3E}">
        <p14:creationId xmlns:p14="http://schemas.microsoft.com/office/powerpoint/2010/main" val="2123641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2A18F758-E7EC-4E6E-81F5-0D26F1BC565A}"/>
              </a:ext>
            </a:extLst>
          </p:cNvPr>
          <p:cNvSpPr>
            <a:spLocks noGrp="1" noChangeArrowheads="1"/>
          </p:cNvSpPr>
          <p:nvPr>
            <p:ph type="dt" sz="half" idx="10"/>
          </p:nvPr>
        </p:nvSpPr>
        <p:spPr>
          <a:xfrm>
            <a:off x="1219359" y="12491470"/>
            <a:ext cx="5690341" cy="950761"/>
          </a:xfrm>
          <a:prstGeom prst="rect">
            <a:avLst/>
          </a:prstGeom>
        </p:spPr>
        <p:txBody>
          <a:bodyPr/>
          <a:lstStyle>
            <a:lvl1pPr defTabSz="912075">
              <a:defRPr sz="3591">
                <a:solidFill>
                  <a:srgbClr val="000000"/>
                </a:solidFill>
                <a:latin typeface="Arial" panose="020B0604020202020204" pitchFamily="34" charset="0"/>
                <a:ea typeface="MS PGothic" panose="020B0600070205080204" pitchFamily="34" charset="-128"/>
              </a:defRPr>
            </a:lvl1pPr>
          </a:lstStyle>
          <a:p>
            <a:pPr>
              <a:defRPr/>
            </a:pPr>
            <a:endParaRPr lang="en-US"/>
          </a:p>
        </p:txBody>
      </p:sp>
      <p:sp>
        <p:nvSpPr>
          <p:cNvPr id="3" name="Rectangle 5">
            <a:extLst>
              <a:ext uri="{FF2B5EF4-FFF2-40B4-BE49-F238E27FC236}">
                <a16:creationId xmlns:a16="http://schemas.microsoft.com/office/drawing/2014/main" id="{E53E700C-0155-458D-894B-693D41901649}"/>
              </a:ext>
            </a:extLst>
          </p:cNvPr>
          <p:cNvSpPr>
            <a:spLocks noGrp="1" noChangeArrowheads="1"/>
          </p:cNvSpPr>
          <p:nvPr>
            <p:ph type="ftr" sz="quarter" idx="11"/>
          </p:nvPr>
        </p:nvSpPr>
        <p:spPr>
          <a:xfrm>
            <a:off x="8332285" y="12491470"/>
            <a:ext cx="7722605" cy="950761"/>
          </a:xfrm>
          <a:prstGeom prst="rect">
            <a:avLst/>
          </a:prstGeom>
        </p:spPr>
        <p:txBody>
          <a:bodyPr/>
          <a:lstStyle>
            <a:lvl1pPr defTabSz="912075">
              <a:defRPr sz="3591">
                <a:solidFill>
                  <a:srgbClr val="000000"/>
                </a:solidFill>
                <a:latin typeface="Arial" panose="020B0604020202020204" pitchFamily="34" charset="0"/>
                <a:ea typeface="MS PGothic" panose="020B0600070205080204" pitchFamily="34" charset="-128"/>
              </a:defRPr>
            </a:lvl1pPr>
          </a:lstStyle>
          <a:p>
            <a:pPr>
              <a:defRPr/>
            </a:pPr>
            <a:endParaRPr lang="en-US"/>
          </a:p>
        </p:txBody>
      </p:sp>
      <p:sp>
        <p:nvSpPr>
          <p:cNvPr id="4" name="Slide Number Placeholder 3">
            <a:extLst>
              <a:ext uri="{FF2B5EF4-FFF2-40B4-BE49-F238E27FC236}">
                <a16:creationId xmlns:a16="http://schemas.microsoft.com/office/drawing/2014/main" id="{2473E245-1109-410A-8CBC-3FC16EC74396}"/>
              </a:ext>
            </a:extLst>
          </p:cNvPr>
          <p:cNvSpPr>
            <a:spLocks noGrp="1" noChangeArrowheads="1"/>
          </p:cNvSpPr>
          <p:nvPr>
            <p:ph type="sldNum" sz="quarter" idx="12"/>
          </p:nvPr>
        </p:nvSpPr>
        <p:spPr/>
        <p:txBody>
          <a:bodyPr/>
          <a:lstStyle>
            <a:lvl1pPr defTabSz="1217236">
              <a:defRPr/>
            </a:lvl1pPr>
          </a:lstStyle>
          <a:p>
            <a:fld id="{DCEC4720-1FBC-4CCB-AC0E-C20531F54D41}" type="slidenum">
              <a:rPr lang="en-US" altLang="en-US"/>
              <a:pPr/>
              <a:t>‹#›</a:t>
            </a:fld>
            <a:endParaRPr lang="en-US" altLang="en-US"/>
          </a:p>
        </p:txBody>
      </p:sp>
    </p:spTree>
    <p:extLst>
      <p:ext uri="{BB962C8B-B14F-4D97-AF65-F5344CB8AC3E}">
        <p14:creationId xmlns:p14="http://schemas.microsoft.com/office/powerpoint/2010/main" val="227136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0" hasCustomPrompt="1"/>
          </p:nvPr>
        </p:nvSpPr>
        <p:spPr>
          <a:xfrm>
            <a:off x="915987" y="3200400"/>
            <a:ext cx="22250401" cy="9525000"/>
          </a:xfrm>
        </p:spPr>
        <p:txBody>
          <a:bodyPr/>
          <a:lstStyle>
            <a:lvl1pPr>
              <a:defRPr/>
            </a:lvl1pPr>
          </a:lstStyle>
          <a:p>
            <a:r>
              <a:rPr lang="en-US" dirty="0"/>
              <a:t>Insert or drag chart or graph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2219145" y="4038600"/>
            <a:ext cx="4267756" cy="4267200"/>
          </a:xfrm>
          <a:prstGeom prst="rect">
            <a:avLst/>
          </a:prstGeom>
        </p:spPr>
        <p:txBody>
          <a:bodyPr>
            <a:normAutofit/>
          </a:bodyPr>
          <a:lstStyle>
            <a:lvl1pPr>
              <a:defRPr sz="3200"/>
            </a:lvl1pPr>
          </a:lstStyle>
          <a:p>
            <a:endParaRPr lang="en-US" dirty="0"/>
          </a:p>
        </p:txBody>
      </p:sp>
      <p:sp>
        <p:nvSpPr>
          <p:cNvPr id="18" name="Picture Placeholder 22"/>
          <p:cNvSpPr>
            <a:spLocks noGrp="1"/>
          </p:cNvSpPr>
          <p:nvPr>
            <p:ph type="pic" sz="quarter" idx="16"/>
          </p:nvPr>
        </p:nvSpPr>
        <p:spPr>
          <a:xfrm>
            <a:off x="7316152" y="4038600"/>
            <a:ext cx="4267756" cy="4267200"/>
          </a:xfrm>
          <a:prstGeom prst="rect">
            <a:avLst/>
          </a:prstGeom>
        </p:spPr>
        <p:txBody>
          <a:bodyPr>
            <a:normAutofit/>
          </a:bodyPr>
          <a:lstStyle>
            <a:lvl1pPr>
              <a:defRPr sz="3200"/>
            </a:lvl1pPr>
          </a:lstStyle>
          <a:p>
            <a:endParaRPr lang="en-US"/>
          </a:p>
        </p:txBody>
      </p:sp>
      <p:sp>
        <p:nvSpPr>
          <p:cNvPr id="19" name="Picture Placeholder 22"/>
          <p:cNvSpPr>
            <a:spLocks noGrp="1"/>
          </p:cNvSpPr>
          <p:nvPr>
            <p:ph type="pic" sz="quarter" idx="17"/>
          </p:nvPr>
        </p:nvSpPr>
        <p:spPr>
          <a:xfrm>
            <a:off x="12193587" y="4038600"/>
            <a:ext cx="4267756" cy="4267200"/>
          </a:xfrm>
          <a:prstGeom prst="rect">
            <a:avLst/>
          </a:prstGeom>
        </p:spPr>
        <p:txBody>
          <a:bodyPr>
            <a:normAutofit/>
          </a:bodyPr>
          <a:lstStyle>
            <a:lvl1pPr>
              <a:defRPr sz="3200"/>
            </a:lvl1pPr>
          </a:lstStyle>
          <a:p>
            <a:endParaRPr lang="en-US"/>
          </a:p>
        </p:txBody>
      </p:sp>
      <p:sp>
        <p:nvSpPr>
          <p:cNvPr id="20" name="Picture Placeholder 22"/>
          <p:cNvSpPr>
            <a:spLocks noGrp="1"/>
          </p:cNvSpPr>
          <p:nvPr>
            <p:ph type="pic" sz="quarter" idx="18"/>
          </p:nvPr>
        </p:nvSpPr>
        <p:spPr>
          <a:xfrm>
            <a:off x="17071022" y="4038600"/>
            <a:ext cx="4267756" cy="4267200"/>
          </a:xfrm>
          <a:prstGeom prst="rect">
            <a:avLst/>
          </a:prstGeom>
        </p:spPr>
        <p:txBody>
          <a:bodyPr>
            <a:normAutofit/>
          </a:bodyPr>
          <a:lstStyle>
            <a:lvl1pPr>
              <a:defRPr sz="3200"/>
            </a:lvl1pPr>
          </a:lstStyle>
          <a:p>
            <a:endParaRPr lang="en-US"/>
          </a:p>
        </p:txBody>
      </p:sp>
    </p:spTree>
    <p:extLst>
      <p:ext uri="{BB962C8B-B14F-4D97-AF65-F5344CB8AC3E}">
        <p14:creationId xmlns:p14="http://schemas.microsoft.com/office/powerpoint/2010/main" val="16480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2576930" y="3121973"/>
            <a:ext cx="4635425" cy="4630587"/>
          </a:xfrm>
          <a:effectLst/>
        </p:spPr>
        <p:txBody>
          <a:bodyPr rtlCol="0">
            <a:normAutofit/>
          </a:bodyPr>
          <a:lstStyle>
            <a:lvl1pPr marL="0" indent="0">
              <a:buNone/>
              <a:defRPr sz="3600" b="0" i="0">
                <a:ln>
                  <a:noFill/>
                </a:ln>
                <a:solidFill>
                  <a:schemeClr val="tx2"/>
                </a:solidFill>
                <a:latin typeface="Calibri Regular" charset="0"/>
                <a:cs typeface="Calibri Regular" charset="0"/>
              </a:defRPr>
            </a:lvl1pPr>
          </a:lstStyle>
          <a:p>
            <a:pPr lvl="0"/>
            <a:endParaRPr lang="en-US" noProof="0" dirty="0"/>
          </a:p>
        </p:txBody>
      </p:sp>
      <p:sp>
        <p:nvSpPr>
          <p:cNvPr id="20" name="Picture Placeholder 13"/>
          <p:cNvSpPr>
            <a:spLocks noGrp="1"/>
          </p:cNvSpPr>
          <p:nvPr>
            <p:ph type="pic" sz="quarter" idx="15"/>
          </p:nvPr>
        </p:nvSpPr>
        <p:spPr>
          <a:xfrm>
            <a:off x="12130030" y="3132309"/>
            <a:ext cx="4635425" cy="4630587"/>
          </a:xfrm>
          <a:effectLst/>
        </p:spPr>
        <p:txBody>
          <a:bodyPr rtlCol="0">
            <a:normAutofit/>
          </a:bodyPr>
          <a:lstStyle>
            <a:lvl1pPr marL="0" indent="0">
              <a:buNone/>
              <a:defRPr sz="3600" b="0" i="0">
                <a:ln>
                  <a:noFill/>
                </a:ln>
                <a:solidFill>
                  <a:schemeClr val="tx2"/>
                </a:solidFill>
                <a:latin typeface="Calibri Regular" charset="0"/>
                <a:cs typeface="Calibri Regular" charset="0"/>
              </a:defRPr>
            </a:lvl1pPr>
          </a:lstStyle>
          <a:p>
            <a:pPr lvl="0"/>
            <a:endParaRPr lang="en-US" noProof="0" dirty="0"/>
          </a:p>
        </p:txBody>
      </p:sp>
      <p:sp>
        <p:nvSpPr>
          <p:cNvPr id="26" name="Picture Placeholder 13"/>
          <p:cNvSpPr>
            <a:spLocks noGrp="1"/>
          </p:cNvSpPr>
          <p:nvPr>
            <p:ph type="pic" sz="quarter" idx="16"/>
          </p:nvPr>
        </p:nvSpPr>
        <p:spPr>
          <a:xfrm>
            <a:off x="16906580" y="3142498"/>
            <a:ext cx="4635425" cy="4630587"/>
          </a:xfrm>
          <a:effectLst/>
        </p:spPr>
        <p:txBody>
          <a:bodyPr rtlCol="0">
            <a:normAutofit/>
          </a:bodyPr>
          <a:lstStyle>
            <a:lvl1pPr marL="0" indent="0">
              <a:buNone/>
              <a:defRPr sz="3600" b="0" i="0">
                <a:ln>
                  <a:noFill/>
                </a:ln>
                <a:solidFill>
                  <a:schemeClr val="tx2"/>
                </a:solidFill>
                <a:latin typeface="Calibri Regular" charset="0"/>
                <a:cs typeface="Calibri Regular" charset="0"/>
              </a:defRPr>
            </a:lvl1pPr>
          </a:lstStyle>
          <a:p>
            <a:pPr lvl="0"/>
            <a:endParaRPr lang="en-US" noProof="0" dirty="0"/>
          </a:p>
        </p:txBody>
      </p:sp>
      <p:sp>
        <p:nvSpPr>
          <p:cNvPr id="27" name="Picture Placeholder 13"/>
          <p:cNvSpPr>
            <a:spLocks noGrp="1"/>
          </p:cNvSpPr>
          <p:nvPr>
            <p:ph type="pic" sz="quarter" idx="17"/>
          </p:nvPr>
        </p:nvSpPr>
        <p:spPr>
          <a:xfrm>
            <a:off x="2576930" y="7942413"/>
            <a:ext cx="4635425" cy="4630587"/>
          </a:xfrm>
          <a:effectLst/>
        </p:spPr>
        <p:txBody>
          <a:bodyPr rtlCol="0">
            <a:normAutofit/>
          </a:bodyPr>
          <a:lstStyle>
            <a:lvl1pPr marL="0" indent="0">
              <a:buNone/>
              <a:defRPr sz="3600" b="0" i="0">
                <a:ln>
                  <a:noFill/>
                </a:ln>
                <a:solidFill>
                  <a:schemeClr val="tx2"/>
                </a:solidFill>
                <a:latin typeface="Calibri Regular" charset="0"/>
                <a:cs typeface="Calibri Regular" charset="0"/>
              </a:defRPr>
            </a:lvl1pPr>
          </a:lstStyle>
          <a:p>
            <a:pPr lvl="0"/>
            <a:endParaRPr lang="en-US" noProof="0" dirty="0"/>
          </a:p>
        </p:txBody>
      </p:sp>
      <p:sp>
        <p:nvSpPr>
          <p:cNvPr id="28" name="Picture Placeholder 13"/>
          <p:cNvSpPr>
            <a:spLocks noGrp="1"/>
          </p:cNvSpPr>
          <p:nvPr>
            <p:ph type="pic" sz="quarter" idx="18"/>
          </p:nvPr>
        </p:nvSpPr>
        <p:spPr>
          <a:xfrm>
            <a:off x="7353480" y="7942413"/>
            <a:ext cx="4635425" cy="4630587"/>
          </a:xfrm>
          <a:effectLst/>
        </p:spPr>
        <p:txBody>
          <a:bodyPr rtlCol="0">
            <a:normAutofit/>
          </a:bodyPr>
          <a:lstStyle>
            <a:lvl1pPr marL="0" indent="0">
              <a:buNone/>
              <a:defRPr sz="3600" b="0" i="0">
                <a:ln>
                  <a:noFill/>
                </a:ln>
                <a:solidFill>
                  <a:schemeClr val="tx2"/>
                </a:solidFill>
                <a:latin typeface="Calibri Regular" charset="0"/>
                <a:cs typeface="Calibri Regular" charset="0"/>
              </a:defRPr>
            </a:lvl1pPr>
          </a:lstStyle>
          <a:p>
            <a:pPr lvl="0"/>
            <a:endParaRPr lang="en-US" noProof="0" dirty="0"/>
          </a:p>
        </p:txBody>
      </p:sp>
      <p:sp>
        <p:nvSpPr>
          <p:cNvPr id="29" name="Picture Placeholder 13"/>
          <p:cNvSpPr>
            <a:spLocks noGrp="1"/>
          </p:cNvSpPr>
          <p:nvPr>
            <p:ph type="pic" sz="quarter" idx="19"/>
          </p:nvPr>
        </p:nvSpPr>
        <p:spPr>
          <a:xfrm>
            <a:off x="12130030" y="7921887"/>
            <a:ext cx="4635425" cy="4630587"/>
          </a:xfrm>
          <a:effectLst/>
        </p:spPr>
        <p:txBody>
          <a:bodyPr rtlCol="0">
            <a:normAutofit/>
          </a:bodyPr>
          <a:lstStyle>
            <a:lvl1pPr marL="0" indent="0">
              <a:buNone/>
              <a:defRPr sz="3600" b="0" i="0">
                <a:ln>
                  <a:noFill/>
                </a:ln>
                <a:solidFill>
                  <a:schemeClr val="tx2"/>
                </a:solidFill>
                <a:latin typeface="Calibri Regular" charset="0"/>
                <a:cs typeface="Calibri Regular" charset="0"/>
              </a:defRPr>
            </a:lvl1pPr>
          </a:lstStyle>
          <a:p>
            <a:pPr lvl="0"/>
            <a:endParaRPr lang="en-US" noProof="0" dirty="0"/>
          </a:p>
        </p:txBody>
      </p:sp>
      <p:sp>
        <p:nvSpPr>
          <p:cNvPr id="30" name="Picture Placeholder 13"/>
          <p:cNvSpPr>
            <a:spLocks noGrp="1"/>
          </p:cNvSpPr>
          <p:nvPr>
            <p:ph type="pic" sz="quarter" idx="20"/>
          </p:nvPr>
        </p:nvSpPr>
        <p:spPr>
          <a:xfrm>
            <a:off x="16906580" y="7921887"/>
            <a:ext cx="4635425" cy="4630587"/>
          </a:xfrm>
          <a:effectLst/>
        </p:spPr>
        <p:txBody>
          <a:bodyPr rtlCol="0">
            <a:normAutofit/>
          </a:bodyPr>
          <a:lstStyle>
            <a:lvl1pPr marL="0" indent="0">
              <a:buNone/>
              <a:defRPr sz="3600" b="0" i="0">
                <a:ln>
                  <a:noFill/>
                </a:ln>
                <a:solidFill>
                  <a:schemeClr val="tx2"/>
                </a:solidFill>
                <a:latin typeface="Calibri Regular" charset="0"/>
                <a:cs typeface="Calibri Regular" charset="0"/>
              </a:defRPr>
            </a:lvl1pPr>
          </a:lstStyle>
          <a:p>
            <a:pPr lvl="0"/>
            <a:endParaRPr lang="en-US" noProof="0" dirty="0"/>
          </a:p>
        </p:txBody>
      </p:sp>
      <p:sp>
        <p:nvSpPr>
          <p:cNvPr id="32" name="Picture Placeholder 13"/>
          <p:cNvSpPr>
            <a:spLocks noGrp="1"/>
          </p:cNvSpPr>
          <p:nvPr>
            <p:ph type="pic" sz="quarter" idx="21"/>
          </p:nvPr>
        </p:nvSpPr>
        <p:spPr>
          <a:xfrm>
            <a:off x="7353480" y="3121973"/>
            <a:ext cx="4635425" cy="4630587"/>
          </a:xfrm>
          <a:effectLst/>
        </p:spPr>
        <p:txBody>
          <a:bodyPr rtlCol="0">
            <a:normAutofit/>
          </a:bodyPr>
          <a:lstStyle>
            <a:lvl1pPr marL="0" indent="0">
              <a:buNone/>
              <a:defRPr sz="3600" b="0" i="0">
                <a:ln>
                  <a:noFill/>
                </a:ln>
                <a:solidFill>
                  <a:schemeClr val="tx2"/>
                </a:solidFill>
                <a:latin typeface="Calibri Regular" charset="0"/>
                <a:cs typeface="Calibri Regular" charset="0"/>
              </a:defRPr>
            </a:lvl1pPr>
          </a:lstStyle>
          <a:p>
            <a:pPr lvl="0"/>
            <a:endParaRPr lang="en-US" noProof="0" dirty="0"/>
          </a:p>
        </p:txBody>
      </p:sp>
    </p:spTree>
    <p:extLst>
      <p:ext uri="{BB962C8B-B14F-4D97-AF65-F5344CB8AC3E}">
        <p14:creationId xmlns:p14="http://schemas.microsoft.com/office/powerpoint/2010/main" val="29522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 calcmode="lin" valueType="num">
                                      <p:cBhvr>
                                        <p:cTn id="19" dur="400" fill="hold"/>
                                        <p:tgtEl>
                                          <p:spTgt spid="28"/>
                                        </p:tgtEl>
                                        <p:attrNameLst>
                                          <p:attrName>ppt_w</p:attrName>
                                        </p:attrNameLst>
                                      </p:cBhvr>
                                      <p:tavLst>
                                        <p:tav tm="0">
                                          <p:val>
                                            <p:fltVal val="0"/>
                                          </p:val>
                                        </p:tav>
                                        <p:tav tm="100000">
                                          <p:val>
                                            <p:strVal val="#ppt_w"/>
                                          </p:val>
                                        </p:tav>
                                      </p:tavLst>
                                    </p:anim>
                                    <p:anim calcmode="lin" valueType="num">
                                      <p:cBhvr>
                                        <p:cTn id="20" dur="400" fill="hold"/>
                                        <p:tgtEl>
                                          <p:spTgt spid="28"/>
                                        </p:tgtEl>
                                        <p:attrNameLst>
                                          <p:attrName>ppt_h</p:attrName>
                                        </p:attrNameLst>
                                      </p:cBhvr>
                                      <p:tavLst>
                                        <p:tav tm="0">
                                          <p:val>
                                            <p:fltVal val="0"/>
                                          </p:val>
                                        </p:tav>
                                        <p:tav tm="100000">
                                          <p:val>
                                            <p:strVal val="#ppt_h"/>
                                          </p:val>
                                        </p:tav>
                                      </p:tavLst>
                                    </p:anim>
                                    <p:animEffect transition="in" filter="fade">
                                      <p:cBhvr>
                                        <p:cTn id="21" dur="400"/>
                                        <p:tgtEl>
                                          <p:spTgt spid="2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p:cTn id="25" dur="400" fill="hold"/>
                                        <p:tgtEl>
                                          <p:spTgt spid="20"/>
                                        </p:tgtEl>
                                        <p:attrNameLst>
                                          <p:attrName>ppt_w</p:attrName>
                                        </p:attrNameLst>
                                      </p:cBhvr>
                                      <p:tavLst>
                                        <p:tav tm="0">
                                          <p:val>
                                            <p:fltVal val="0"/>
                                          </p:val>
                                        </p:tav>
                                        <p:tav tm="100000">
                                          <p:val>
                                            <p:strVal val="#ppt_w"/>
                                          </p:val>
                                        </p:tav>
                                      </p:tavLst>
                                    </p:anim>
                                    <p:anim calcmode="lin" valueType="num">
                                      <p:cBhvr>
                                        <p:cTn id="26" dur="400" fill="hold"/>
                                        <p:tgtEl>
                                          <p:spTgt spid="20"/>
                                        </p:tgtEl>
                                        <p:attrNameLst>
                                          <p:attrName>ppt_h</p:attrName>
                                        </p:attrNameLst>
                                      </p:cBhvr>
                                      <p:tavLst>
                                        <p:tav tm="0">
                                          <p:val>
                                            <p:fltVal val="0"/>
                                          </p:val>
                                        </p:tav>
                                        <p:tav tm="100000">
                                          <p:val>
                                            <p:strVal val="#ppt_h"/>
                                          </p:val>
                                        </p:tav>
                                      </p:tavLst>
                                    </p:anim>
                                    <p:animEffect transition="in" filter="fade">
                                      <p:cBhvr>
                                        <p:cTn id="27" dur="400"/>
                                        <p:tgtEl>
                                          <p:spTgt spid="20"/>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 calcmode="lin" valueType="num">
                                      <p:cBhvr>
                                        <p:cTn id="31" dur="400" fill="hold"/>
                                        <p:tgtEl>
                                          <p:spTgt spid="29"/>
                                        </p:tgtEl>
                                        <p:attrNameLst>
                                          <p:attrName>ppt_w</p:attrName>
                                        </p:attrNameLst>
                                      </p:cBhvr>
                                      <p:tavLst>
                                        <p:tav tm="0">
                                          <p:val>
                                            <p:fltVal val="0"/>
                                          </p:val>
                                        </p:tav>
                                        <p:tav tm="100000">
                                          <p:val>
                                            <p:strVal val="#ppt_w"/>
                                          </p:val>
                                        </p:tav>
                                      </p:tavLst>
                                    </p:anim>
                                    <p:anim calcmode="lin" valueType="num">
                                      <p:cBhvr>
                                        <p:cTn id="32" dur="400" fill="hold"/>
                                        <p:tgtEl>
                                          <p:spTgt spid="29"/>
                                        </p:tgtEl>
                                        <p:attrNameLst>
                                          <p:attrName>ppt_h</p:attrName>
                                        </p:attrNameLst>
                                      </p:cBhvr>
                                      <p:tavLst>
                                        <p:tav tm="0">
                                          <p:val>
                                            <p:fltVal val="0"/>
                                          </p:val>
                                        </p:tav>
                                        <p:tav tm="100000">
                                          <p:val>
                                            <p:strVal val="#ppt_h"/>
                                          </p:val>
                                        </p:tav>
                                      </p:tavLst>
                                    </p:anim>
                                    <p:animEffect transition="in" filter="fade">
                                      <p:cBhvr>
                                        <p:cTn id="33" dur="400"/>
                                        <p:tgtEl>
                                          <p:spTgt spid="2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6"/>
                                        </p:tgtEl>
                                        <p:attrNameLst>
                                          <p:attrName>style.visibility</p:attrName>
                                        </p:attrNameLst>
                                      </p:cBhvr>
                                      <p:to>
                                        <p:strVal val="visible"/>
                                      </p:to>
                                    </p:set>
                                    <p:anim calcmode="lin" valueType="num">
                                      <p:cBhvr>
                                        <p:cTn id="37" dur="400" fill="hold"/>
                                        <p:tgtEl>
                                          <p:spTgt spid="26"/>
                                        </p:tgtEl>
                                        <p:attrNameLst>
                                          <p:attrName>ppt_w</p:attrName>
                                        </p:attrNameLst>
                                      </p:cBhvr>
                                      <p:tavLst>
                                        <p:tav tm="0">
                                          <p:val>
                                            <p:fltVal val="0"/>
                                          </p:val>
                                        </p:tav>
                                        <p:tav tm="100000">
                                          <p:val>
                                            <p:strVal val="#ppt_w"/>
                                          </p:val>
                                        </p:tav>
                                      </p:tavLst>
                                    </p:anim>
                                    <p:anim calcmode="lin" valueType="num">
                                      <p:cBhvr>
                                        <p:cTn id="38" dur="400" fill="hold"/>
                                        <p:tgtEl>
                                          <p:spTgt spid="26"/>
                                        </p:tgtEl>
                                        <p:attrNameLst>
                                          <p:attrName>ppt_h</p:attrName>
                                        </p:attrNameLst>
                                      </p:cBhvr>
                                      <p:tavLst>
                                        <p:tav tm="0">
                                          <p:val>
                                            <p:fltVal val="0"/>
                                          </p:val>
                                        </p:tav>
                                        <p:tav tm="100000">
                                          <p:val>
                                            <p:strVal val="#ppt_h"/>
                                          </p:val>
                                        </p:tav>
                                      </p:tavLst>
                                    </p:anim>
                                    <p:animEffect transition="in" filter="fade">
                                      <p:cBhvr>
                                        <p:cTn id="39" dur="400"/>
                                        <p:tgtEl>
                                          <p:spTgt spid="26"/>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0"/>
                                        </p:tgtEl>
                                        <p:attrNameLst>
                                          <p:attrName>style.visibility</p:attrName>
                                        </p:attrNameLst>
                                      </p:cBhvr>
                                      <p:to>
                                        <p:strVal val="visible"/>
                                      </p:to>
                                    </p:set>
                                    <p:anim calcmode="lin" valueType="num">
                                      <p:cBhvr>
                                        <p:cTn id="43" dur="400" fill="hold"/>
                                        <p:tgtEl>
                                          <p:spTgt spid="30"/>
                                        </p:tgtEl>
                                        <p:attrNameLst>
                                          <p:attrName>ppt_w</p:attrName>
                                        </p:attrNameLst>
                                      </p:cBhvr>
                                      <p:tavLst>
                                        <p:tav tm="0">
                                          <p:val>
                                            <p:fltVal val="0"/>
                                          </p:val>
                                        </p:tav>
                                        <p:tav tm="100000">
                                          <p:val>
                                            <p:strVal val="#ppt_w"/>
                                          </p:val>
                                        </p:tav>
                                      </p:tavLst>
                                    </p:anim>
                                    <p:anim calcmode="lin" valueType="num">
                                      <p:cBhvr>
                                        <p:cTn id="44" dur="400" fill="hold"/>
                                        <p:tgtEl>
                                          <p:spTgt spid="30"/>
                                        </p:tgtEl>
                                        <p:attrNameLst>
                                          <p:attrName>ppt_h</p:attrName>
                                        </p:attrNameLst>
                                      </p:cBhvr>
                                      <p:tavLst>
                                        <p:tav tm="0">
                                          <p:val>
                                            <p:fltVal val="0"/>
                                          </p:val>
                                        </p:tav>
                                        <p:tav tm="100000">
                                          <p:val>
                                            <p:strVal val="#ppt_h"/>
                                          </p:val>
                                        </p:tav>
                                      </p:tavLst>
                                    </p:anim>
                                    <p:animEffect transition="in" filter="fade">
                                      <p:cBhvr>
                                        <p:cTn id="45" dur="400"/>
                                        <p:tgtEl>
                                          <p:spTgt spid="3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2"/>
                                        </p:tgtEl>
                                        <p:attrNameLst>
                                          <p:attrName>style.visibility</p:attrName>
                                        </p:attrNameLst>
                                      </p:cBhvr>
                                      <p:to>
                                        <p:strVal val="visible"/>
                                      </p:to>
                                    </p:set>
                                    <p:anim calcmode="lin" valueType="num">
                                      <p:cBhvr>
                                        <p:cTn id="49" dur="400" fill="hold"/>
                                        <p:tgtEl>
                                          <p:spTgt spid="32"/>
                                        </p:tgtEl>
                                        <p:attrNameLst>
                                          <p:attrName>ppt_w</p:attrName>
                                        </p:attrNameLst>
                                      </p:cBhvr>
                                      <p:tavLst>
                                        <p:tav tm="0">
                                          <p:val>
                                            <p:fltVal val="0"/>
                                          </p:val>
                                        </p:tav>
                                        <p:tav tm="100000">
                                          <p:val>
                                            <p:strVal val="#ppt_w"/>
                                          </p:val>
                                        </p:tav>
                                      </p:tavLst>
                                    </p:anim>
                                    <p:anim calcmode="lin" valueType="num">
                                      <p:cBhvr>
                                        <p:cTn id="50" dur="400" fill="hold"/>
                                        <p:tgtEl>
                                          <p:spTgt spid="32"/>
                                        </p:tgtEl>
                                        <p:attrNameLst>
                                          <p:attrName>ppt_h</p:attrName>
                                        </p:attrNameLst>
                                      </p:cBhvr>
                                      <p:tavLst>
                                        <p:tav tm="0">
                                          <p:val>
                                            <p:fltVal val="0"/>
                                          </p:val>
                                        </p:tav>
                                        <p:tav tm="100000">
                                          <p:val>
                                            <p:strVal val="#ppt_h"/>
                                          </p:val>
                                        </p:tav>
                                      </p:tavLst>
                                    </p:anim>
                                    <p:animEffect transition="in" filter="fade">
                                      <p:cBhvr>
                                        <p:cTn id="51"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p:bldP spid="27" grpId="0"/>
      <p:bldP spid="28" grpId="0"/>
      <p:bldP spid="29" grpId="0"/>
      <p:bldP spid="30" grpId="0"/>
      <p:bldP spid="3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1736389" cy="13716000"/>
          </a:xfrm>
        </p:spPr>
        <p:txBody>
          <a:bodyPr>
            <a:normAutofit/>
          </a:bodyPr>
          <a:lstStyle>
            <a:lvl1pPr>
              <a:defRPr sz="3600"/>
            </a:lvl1pPr>
          </a:lstStyle>
          <a:p>
            <a:endParaRPr lang="en-US"/>
          </a:p>
        </p:txBody>
      </p:sp>
    </p:spTree>
    <p:extLst>
      <p:ext uri="{BB962C8B-B14F-4D97-AF65-F5344CB8AC3E}">
        <p14:creationId xmlns:p14="http://schemas.microsoft.com/office/powerpoint/2010/main" val="3296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18"/>
          <p:cNvSpPr>
            <a:spLocks noGrp="1"/>
          </p:cNvSpPr>
          <p:nvPr>
            <p:ph type="pic" sz="quarter" idx="10" hasCustomPrompt="1"/>
          </p:nvPr>
        </p:nvSpPr>
        <p:spPr>
          <a:xfrm>
            <a:off x="0" y="0"/>
            <a:ext cx="12193588" cy="13716000"/>
          </a:xfrm>
        </p:spPr>
        <p:txBody>
          <a:bodyPr rIns="108000" anchor="ctr" anchorCtr="0"/>
          <a:lstStyle>
            <a:lvl1pPr>
              <a:defRPr sz="2800" baseline="0"/>
            </a:lvl1pPr>
          </a:lstStyle>
          <a:p>
            <a:r>
              <a:rPr lang="en-US" dirty="0"/>
              <a:t>Drag picture or click icon to place</a:t>
            </a:r>
          </a:p>
        </p:txBody>
      </p:sp>
    </p:spTree>
    <p:extLst>
      <p:ext uri="{BB962C8B-B14F-4D97-AF65-F5344CB8AC3E}">
        <p14:creationId xmlns:p14="http://schemas.microsoft.com/office/powerpoint/2010/main" val="203041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r>
              <a:rPr lang="en-US"/>
              <a:t>30.07.2010</a:t>
            </a:r>
            <a:endParaRPr lang="en-AU"/>
          </a:p>
        </p:txBody>
      </p:sp>
      <p:sp>
        <p:nvSpPr>
          <p:cNvPr id="5" name="Footer Placeholder 4"/>
          <p:cNvSpPr>
            <a:spLocks noGrp="1"/>
          </p:cNvSpPr>
          <p:nvPr>
            <p:ph type="ftr" sz="quarter" idx="11"/>
          </p:nvPr>
        </p:nvSpPr>
        <p:spPr/>
        <p:txBody>
          <a:bodyPr/>
          <a:lstStyle>
            <a:lvl1pPr>
              <a:defRPr/>
            </a:lvl1pPr>
          </a:lstStyle>
          <a:p>
            <a:r>
              <a:rPr lang="en-AU"/>
              <a:t>Footer text - slideshow title</a:t>
            </a:r>
          </a:p>
        </p:txBody>
      </p:sp>
    </p:spTree>
    <p:extLst>
      <p:ext uri="{BB962C8B-B14F-4D97-AF65-F5344CB8AC3E}">
        <p14:creationId xmlns:p14="http://schemas.microsoft.com/office/powerpoint/2010/main" val="142221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7"/>
            <a:ext cx="21948458" cy="2286000"/>
          </a:xfrm>
          <a:prstGeom prst="rect">
            <a:avLst/>
          </a:prstGeom>
        </p:spPr>
        <p:txBody>
          <a:bodyPr vert="horz" lIns="243852" tIns="121926" rIns="243852" bIns="121926" rtlCol="0" anchor="ctr">
            <a:normAutofit/>
          </a:bodyPr>
          <a:lstStyle/>
          <a:p>
            <a:r>
              <a:rPr lang="en-US" dirty="0"/>
              <a:t>Click to edit Master title style</a:t>
            </a:r>
          </a:p>
        </p:txBody>
      </p:sp>
      <p:sp>
        <p:nvSpPr>
          <p:cNvPr id="3" name="Text Placeholder 2"/>
          <p:cNvSpPr>
            <a:spLocks noGrp="1"/>
          </p:cNvSpPr>
          <p:nvPr>
            <p:ph type="body" idx="1"/>
          </p:nvPr>
        </p:nvSpPr>
        <p:spPr>
          <a:xfrm>
            <a:off x="1219359" y="3200403"/>
            <a:ext cx="21948458" cy="9051925"/>
          </a:xfrm>
          <a:prstGeom prst="rect">
            <a:avLst/>
          </a:prstGeom>
        </p:spPr>
        <p:txBody>
          <a:bodyPr vert="horz" lIns="243852" tIns="121926" rIns="243852" bIns="12192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19359" y="12712701"/>
            <a:ext cx="5690341" cy="730251"/>
          </a:xfrm>
          <a:prstGeom prst="rect">
            <a:avLst/>
          </a:prstGeom>
        </p:spPr>
        <p:txBody>
          <a:bodyPr vert="horz" lIns="243852" tIns="121926" rIns="243852" bIns="121926" rtlCol="0" anchor="ctr"/>
          <a:lstStyle>
            <a:lvl1pPr algn="l">
              <a:defRPr sz="3200" b="0" i="0">
                <a:solidFill>
                  <a:schemeClr val="tx1">
                    <a:tint val="75000"/>
                  </a:schemeClr>
                </a:solidFill>
                <a:latin typeface="+mn-lt"/>
                <a:cs typeface="Calibri Regular" charset="0"/>
              </a:defRPr>
            </a:lvl1pPr>
          </a:lstStyle>
          <a:p>
            <a:endParaRPr lang="en-US" dirty="0"/>
          </a:p>
        </p:txBody>
      </p:sp>
      <p:sp>
        <p:nvSpPr>
          <p:cNvPr id="5" name="Footer Placeholder 4"/>
          <p:cNvSpPr>
            <a:spLocks noGrp="1"/>
          </p:cNvSpPr>
          <p:nvPr>
            <p:ph type="ftr" sz="quarter" idx="3"/>
          </p:nvPr>
        </p:nvSpPr>
        <p:spPr>
          <a:xfrm>
            <a:off x="8332285" y="12712701"/>
            <a:ext cx="7722605" cy="730251"/>
          </a:xfrm>
          <a:prstGeom prst="rect">
            <a:avLst/>
          </a:prstGeom>
        </p:spPr>
        <p:txBody>
          <a:bodyPr vert="horz" lIns="243852" tIns="121926" rIns="243852" bIns="121926" rtlCol="0" anchor="ctr"/>
          <a:lstStyle>
            <a:lvl1pPr algn="ctr">
              <a:defRPr sz="3200" b="0" i="0">
                <a:solidFill>
                  <a:schemeClr val="tx1">
                    <a:tint val="75000"/>
                  </a:schemeClr>
                </a:solidFill>
                <a:latin typeface="+mn-lt"/>
                <a:cs typeface="Calibri Regular" charset="0"/>
              </a:defRPr>
            </a:lvl1pPr>
          </a:lstStyle>
          <a:p>
            <a:endParaRPr lang="en-US" dirty="0"/>
          </a:p>
        </p:txBody>
      </p:sp>
      <p:sp>
        <p:nvSpPr>
          <p:cNvPr id="6" name="Slide Number Placeholder 5"/>
          <p:cNvSpPr>
            <a:spLocks noGrp="1"/>
          </p:cNvSpPr>
          <p:nvPr>
            <p:ph type="sldNum" sz="quarter" idx="4"/>
          </p:nvPr>
        </p:nvSpPr>
        <p:spPr>
          <a:xfrm>
            <a:off x="17477475" y="12712701"/>
            <a:ext cx="5690341" cy="730251"/>
          </a:xfrm>
          <a:prstGeom prst="rect">
            <a:avLst/>
          </a:prstGeom>
        </p:spPr>
        <p:txBody>
          <a:bodyPr vert="horz" lIns="243852" tIns="121926" rIns="243852" bIns="121926" rtlCol="0" anchor="ctr"/>
          <a:lstStyle>
            <a:lvl1pPr algn="r">
              <a:defRPr sz="3200" b="0" i="0">
                <a:solidFill>
                  <a:schemeClr val="tx1">
                    <a:tint val="75000"/>
                  </a:schemeClr>
                </a:solidFill>
                <a:latin typeface="Calibri Regular" charset="0"/>
                <a:cs typeface="Calibri Regular" charset="0"/>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80" r:id="rId1"/>
    <p:sldLayoutId id="2147483649" r:id="rId2"/>
    <p:sldLayoutId id="2147483661" r:id="rId3"/>
    <p:sldLayoutId id="2147483730" r:id="rId4"/>
    <p:sldLayoutId id="2147483662" r:id="rId5"/>
    <p:sldLayoutId id="2147483669" r:id="rId6"/>
    <p:sldLayoutId id="2147483679" r:id="rId7"/>
    <p:sldLayoutId id="2147483731" r:id="rId8"/>
    <p:sldLayoutId id="2147483732" r:id="rId9"/>
    <p:sldLayoutId id="2147483733"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1219261" rtl="0" eaLnBrk="1" latinLnBrk="0" hangingPunct="1">
        <a:spcBef>
          <a:spcPct val="0"/>
        </a:spcBef>
        <a:buNone/>
        <a:defRPr sz="8800" b="0" i="0" kern="1200">
          <a:solidFill>
            <a:schemeClr val="bg2"/>
          </a:solidFill>
          <a:latin typeface="+mj-lt"/>
          <a:ea typeface="+mj-ea"/>
          <a:cs typeface="Calibri Regular" charset="0"/>
        </a:defRPr>
      </a:lvl1pPr>
    </p:titleStyle>
    <p:bodyStyle>
      <a:lvl1pPr marL="0" indent="0" algn="l" defTabSz="1219261" rtl="0" eaLnBrk="1" latinLnBrk="0" hangingPunct="1">
        <a:spcBef>
          <a:spcPct val="20000"/>
        </a:spcBef>
        <a:buFont typeface="Arial"/>
        <a:buNone/>
        <a:defRPr sz="4800" b="0" i="0" kern="1200">
          <a:solidFill>
            <a:schemeClr val="tx2"/>
          </a:solidFill>
          <a:latin typeface="+mn-lt"/>
          <a:ea typeface="+mn-ea"/>
          <a:cs typeface="Calibri Regular" charset="0"/>
        </a:defRPr>
      </a:lvl1pPr>
      <a:lvl2pPr marL="1219261" indent="0" algn="l" defTabSz="1219261" rtl="0" eaLnBrk="1" latinLnBrk="0" hangingPunct="1">
        <a:spcBef>
          <a:spcPct val="20000"/>
        </a:spcBef>
        <a:buFont typeface="Arial"/>
        <a:buNone/>
        <a:defRPr sz="4800" b="0" i="0" kern="1200">
          <a:solidFill>
            <a:schemeClr val="tx2"/>
          </a:solidFill>
          <a:latin typeface="+mn-lt"/>
          <a:ea typeface="+mn-ea"/>
          <a:cs typeface="Calibri Regular" charset="0"/>
        </a:defRPr>
      </a:lvl2pPr>
      <a:lvl3pPr marL="2438522" indent="0" algn="l" defTabSz="1219261" rtl="0" eaLnBrk="1" latinLnBrk="0" hangingPunct="1">
        <a:spcBef>
          <a:spcPct val="20000"/>
        </a:spcBef>
        <a:buFont typeface="Arial"/>
        <a:buNone/>
        <a:defRPr sz="4300" b="0" i="0" kern="1200">
          <a:solidFill>
            <a:schemeClr val="tx2"/>
          </a:solidFill>
          <a:latin typeface="+mn-lt"/>
          <a:ea typeface="+mn-ea"/>
          <a:cs typeface="Calibri Regular" charset="0"/>
        </a:defRPr>
      </a:lvl3pPr>
      <a:lvl4pPr marL="3657783" indent="0" algn="l" defTabSz="1219261" rtl="0" eaLnBrk="1" latinLnBrk="0" hangingPunct="1">
        <a:spcBef>
          <a:spcPct val="20000"/>
        </a:spcBef>
        <a:buFont typeface="Arial"/>
        <a:buNone/>
        <a:defRPr sz="3700" b="0" i="0" kern="1200">
          <a:solidFill>
            <a:schemeClr val="tx2"/>
          </a:solidFill>
          <a:latin typeface="+mn-lt"/>
          <a:ea typeface="+mn-ea"/>
          <a:cs typeface="Calibri Regular" charset="0"/>
        </a:defRPr>
      </a:lvl4pPr>
      <a:lvl5pPr marL="4877044" indent="0" algn="l" defTabSz="1219261" rtl="0" eaLnBrk="1" latinLnBrk="0" hangingPunct="1">
        <a:spcBef>
          <a:spcPct val="20000"/>
        </a:spcBef>
        <a:buFont typeface="Arial"/>
        <a:buNone/>
        <a:defRPr sz="3700" b="0" i="0" kern="1200">
          <a:solidFill>
            <a:schemeClr val="tx2"/>
          </a:solidFill>
          <a:latin typeface="+mn-lt"/>
          <a:ea typeface="+mn-ea"/>
          <a:cs typeface="Calibri Regular" charset="0"/>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DEC1D9E2-05CC-4C96-8C7E-F501AC20A856}"/>
              </a:ext>
            </a:extLst>
          </p:cNvPr>
          <p:cNvSpPr>
            <a:spLocks noGrp="1"/>
          </p:cNvSpPr>
          <p:nvPr>
            <p:ph type="title"/>
          </p:nvPr>
        </p:nvSpPr>
        <p:spPr bwMode="auto">
          <a:xfrm>
            <a:off x="1219359" y="549660"/>
            <a:ext cx="21948458" cy="228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3852" tIns="121926" rIns="243852" bIns="121926"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8F3EC4FF-870B-488D-9F83-5E476301F513}"/>
              </a:ext>
            </a:extLst>
          </p:cNvPr>
          <p:cNvSpPr>
            <a:spLocks noGrp="1"/>
          </p:cNvSpPr>
          <p:nvPr>
            <p:ph type="body" idx="1"/>
          </p:nvPr>
        </p:nvSpPr>
        <p:spPr bwMode="auto">
          <a:xfrm>
            <a:off x="1219359" y="3200329"/>
            <a:ext cx="21948458" cy="905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3852" tIns="121926" rIns="243852" bIns="12192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9FF0331-4B4A-41E7-8E46-C0B7C9928AAA}"/>
              </a:ext>
            </a:extLst>
          </p:cNvPr>
          <p:cNvSpPr>
            <a:spLocks noGrp="1"/>
          </p:cNvSpPr>
          <p:nvPr>
            <p:ph type="dt" sz="half" idx="2"/>
          </p:nvPr>
        </p:nvSpPr>
        <p:spPr>
          <a:xfrm>
            <a:off x="1219359" y="12712182"/>
            <a:ext cx="5690341" cy="730049"/>
          </a:xfrm>
          <a:prstGeom prst="rect">
            <a:avLst/>
          </a:prstGeom>
        </p:spPr>
        <p:txBody>
          <a:bodyPr vert="horz" wrap="square" lIns="243852" tIns="121926" rIns="243852" bIns="121926" numCol="1" anchor="ctr" anchorCtr="0" compatLnSpc="1">
            <a:prstTxWarp prst="textNoShape">
              <a:avLst/>
            </a:prstTxWarp>
          </a:bodyPr>
          <a:lstStyle>
            <a:lvl1pPr>
              <a:defRPr sz="3067">
                <a:solidFill>
                  <a:srgbClr val="898989"/>
                </a:solidFill>
                <a:latin typeface="Calibri" charset="0"/>
                <a:ea typeface="Calibri Regular" charset="0"/>
                <a:cs typeface="Calibri Regular" charset="0"/>
              </a:defRPr>
            </a:lvl1pPr>
          </a:lstStyle>
          <a:p>
            <a:pPr>
              <a:defRPr/>
            </a:pPr>
            <a:endParaRPr lang="en-US" altLang="en-US"/>
          </a:p>
        </p:txBody>
      </p:sp>
      <p:sp>
        <p:nvSpPr>
          <p:cNvPr id="5" name="Footer Placeholder 4">
            <a:extLst>
              <a:ext uri="{FF2B5EF4-FFF2-40B4-BE49-F238E27FC236}">
                <a16:creationId xmlns:a16="http://schemas.microsoft.com/office/drawing/2014/main" id="{FBAB2332-E7F1-461B-835A-5870D553245D}"/>
              </a:ext>
            </a:extLst>
          </p:cNvPr>
          <p:cNvSpPr>
            <a:spLocks noGrp="1"/>
          </p:cNvSpPr>
          <p:nvPr>
            <p:ph type="ftr" sz="quarter" idx="3"/>
          </p:nvPr>
        </p:nvSpPr>
        <p:spPr>
          <a:xfrm>
            <a:off x="8332285" y="12712182"/>
            <a:ext cx="7722605" cy="730049"/>
          </a:xfrm>
          <a:prstGeom prst="rect">
            <a:avLst/>
          </a:prstGeom>
        </p:spPr>
        <p:txBody>
          <a:bodyPr vert="horz" wrap="square" lIns="243852" tIns="121926" rIns="243852" bIns="121926" numCol="1" anchor="ctr" anchorCtr="0" compatLnSpc="1">
            <a:prstTxWarp prst="textNoShape">
              <a:avLst/>
            </a:prstTxWarp>
          </a:bodyPr>
          <a:lstStyle>
            <a:lvl1pPr algn="ctr">
              <a:defRPr sz="3067">
                <a:solidFill>
                  <a:srgbClr val="898989"/>
                </a:solidFill>
                <a:latin typeface="Calibri" charset="0"/>
                <a:ea typeface="Calibri Regular" charset="0"/>
                <a:cs typeface="Calibri Regular" charset="0"/>
              </a:defRPr>
            </a:lvl1pPr>
          </a:lstStyle>
          <a:p>
            <a:pPr>
              <a:defRPr/>
            </a:pPr>
            <a:endParaRPr lang="en-US" altLang="en-US"/>
          </a:p>
        </p:txBody>
      </p:sp>
      <p:sp>
        <p:nvSpPr>
          <p:cNvPr id="6" name="Slide Number Placeholder 5">
            <a:extLst>
              <a:ext uri="{FF2B5EF4-FFF2-40B4-BE49-F238E27FC236}">
                <a16:creationId xmlns:a16="http://schemas.microsoft.com/office/drawing/2014/main" id="{8753A6DC-3FA1-4891-B76A-D803F5371070}"/>
              </a:ext>
            </a:extLst>
          </p:cNvPr>
          <p:cNvSpPr>
            <a:spLocks noGrp="1"/>
          </p:cNvSpPr>
          <p:nvPr>
            <p:ph type="sldNum" sz="quarter" idx="4"/>
          </p:nvPr>
        </p:nvSpPr>
        <p:spPr>
          <a:xfrm>
            <a:off x="17477475" y="12712182"/>
            <a:ext cx="5690341" cy="730049"/>
          </a:xfrm>
          <a:prstGeom prst="rect">
            <a:avLst/>
          </a:prstGeom>
        </p:spPr>
        <p:txBody>
          <a:bodyPr vert="horz" wrap="square" lIns="243852" tIns="121926" rIns="243852" bIns="121926" numCol="1" anchor="ctr" anchorCtr="0" compatLnSpc="1">
            <a:prstTxWarp prst="textNoShape">
              <a:avLst/>
            </a:prstTxWarp>
          </a:bodyPr>
          <a:lstStyle>
            <a:lvl1pPr algn="r">
              <a:defRPr sz="3067">
                <a:solidFill>
                  <a:srgbClr val="898989"/>
                </a:solidFill>
                <a:latin typeface="Calibri Regular"/>
                <a:ea typeface="Calibri Regular"/>
                <a:cs typeface="Calibri Regular"/>
              </a:defRPr>
            </a:lvl1pPr>
          </a:lstStyle>
          <a:p>
            <a:fld id="{38876D9E-8379-4EB8-A340-5799FC0DA323}" type="slidenum">
              <a:rPr lang="en-US" altLang="en-US"/>
              <a:pPr/>
              <a:t>‹#›</a:t>
            </a:fld>
            <a:endParaRPr lang="en-US" altLang="en-US"/>
          </a:p>
        </p:txBody>
      </p:sp>
    </p:spTree>
    <p:extLst>
      <p:ext uri="{BB962C8B-B14F-4D97-AF65-F5344CB8AC3E}">
        <p14:creationId xmlns:p14="http://schemas.microsoft.com/office/powerpoint/2010/main" val="92094454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ransition spd="med">
    <p:fade/>
  </p:transition>
  <p:hf hdr="0" ftr="0" dt="0"/>
  <p:txStyles>
    <p:titleStyle>
      <a:lvl1pPr algn="ctr" defTabSz="1215119" rtl="0" eaLnBrk="0" fontAlgn="base" hangingPunct="0">
        <a:spcBef>
          <a:spcPct val="0"/>
        </a:spcBef>
        <a:spcAft>
          <a:spcPct val="0"/>
        </a:spcAft>
        <a:defRPr sz="8668" kern="1200">
          <a:solidFill>
            <a:schemeClr val="bg2"/>
          </a:solidFill>
          <a:latin typeface="+mj-lt"/>
          <a:ea typeface="Calibri Regular" charset="0"/>
          <a:cs typeface="Calibri Regular" charset="0"/>
        </a:defRPr>
      </a:lvl1pPr>
      <a:lvl2pPr algn="ctr" defTabSz="1215119" rtl="0" eaLnBrk="0" fontAlgn="base" hangingPunct="0">
        <a:spcBef>
          <a:spcPct val="0"/>
        </a:spcBef>
        <a:spcAft>
          <a:spcPct val="0"/>
        </a:spcAft>
        <a:defRPr sz="8668">
          <a:solidFill>
            <a:schemeClr val="bg2"/>
          </a:solidFill>
          <a:latin typeface="Calibri" charset="0"/>
          <a:ea typeface="Calibri Regular" charset="0"/>
          <a:cs typeface="Calibri Regular" charset="0"/>
        </a:defRPr>
      </a:lvl2pPr>
      <a:lvl3pPr algn="ctr" defTabSz="1215119" rtl="0" eaLnBrk="0" fontAlgn="base" hangingPunct="0">
        <a:spcBef>
          <a:spcPct val="0"/>
        </a:spcBef>
        <a:spcAft>
          <a:spcPct val="0"/>
        </a:spcAft>
        <a:defRPr sz="8668">
          <a:solidFill>
            <a:schemeClr val="bg2"/>
          </a:solidFill>
          <a:latin typeface="Calibri" charset="0"/>
          <a:ea typeface="Calibri Regular" charset="0"/>
          <a:cs typeface="Calibri Regular" charset="0"/>
        </a:defRPr>
      </a:lvl3pPr>
      <a:lvl4pPr algn="ctr" defTabSz="1215119" rtl="0" eaLnBrk="0" fontAlgn="base" hangingPunct="0">
        <a:spcBef>
          <a:spcPct val="0"/>
        </a:spcBef>
        <a:spcAft>
          <a:spcPct val="0"/>
        </a:spcAft>
        <a:defRPr sz="8668">
          <a:solidFill>
            <a:schemeClr val="bg2"/>
          </a:solidFill>
          <a:latin typeface="Calibri" charset="0"/>
          <a:ea typeface="Calibri Regular" charset="0"/>
          <a:cs typeface="Calibri Regular" charset="0"/>
        </a:defRPr>
      </a:lvl4pPr>
      <a:lvl5pPr algn="ctr" defTabSz="1215119" rtl="0" eaLnBrk="0" fontAlgn="base" hangingPunct="0">
        <a:spcBef>
          <a:spcPct val="0"/>
        </a:spcBef>
        <a:spcAft>
          <a:spcPct val="0"/>
        </a:spcAft>
        <a:defRPr sz="8668">
          <a:solidFill>
            <a:schemeClr val="bg2"/>
          </a:solidFill>
          <a:latin typeface="Calibri" charset="0"/>
          <a:ea typeface="Calibri Regular" charset="0"/>
          <a:cs typeface="Calibri Regular" charset="0"/>
        </a:defRPr>
      </a:lvl5pPr>
      <a:lvl6pPr marL="609676" algn="ctr" defTabSz="1215119" rtl="0" fontAlgn="base">
        <a:spcBef>
          <a:spcPct val="0"/>
        </a:spcBef>
        <a:spcAft>
          <a:spcPct val="0"/>
        </a:spcAft>
        <a:defRPr sz="8668">
          <a:solidFill>
            <a:schemeClr val="bg2"/>
          </a:solidFill>
          <a:latin typeface="Calibri" charset="0"/>
          <a:ea typeface="Calibri Regular" charset="0"/>
          <a:cs typeface="Calibri Regular" charset="0"/>
        </a:defRPr>
      </a:lvl6pPr>
      <a:lvl7pPr marL="1219352" algn="ctr" defTabSz="1215119" rtl="0" fontAlgn="base">
        <a:spcBef>
          <a:spcPct val="0"/>
        </a:spcBef>
        <a:spcAft>
          <a:spcPct val="0"/>
        </a:spcAft>
        <a:defRPr sz="8668">
          <a:solidFill>
            <a:schemeClr val="bg2"/>
          </a:solidFill>
          <a:latin typeface="Calibri" charset="0"/>
          <a:ea typeface="Calibri Regular" charset="0"/>
          <a:cs typeface="Calibri Regular" charset="0"/>
        </a:defRPr>
      </a:lvl7pPr>
      <a:lvl8pPr marL="1829029" algn="ctr" defTabSz="1215119" rtl="0" fontAlgn="base">
        <a:spcBef>
          <a:spcPct val="0"/>
        </a:spcBef>
        <a:spcAft>
          <a:spcPct val="0"/>
        </a:spcAft>
        <a:defRPr sz="8668">
          <a:solidFill>
            <a:schemeClr val="bg2"/>
          </a:solidFill>
          <a:latin typeface="Calibri" charset="0"/>
          <a:ea typeface="Calibri Regular" charset="0"/>
          <a:cs typeface="Calibri Regular" charset="0"/>
        </a:defRPr>
      </a:lvl8pPr>
      <a:lvl9pPr marL="2438705" algn="ctr" defTabSz="1215119" rtl="0" fontAlgn="base">
        <a:spcBef>
          <a:spcPct val="0"/>
        </a:spcBef>
        <a:spcAft>
          <a:spcPct val="0"/>
        </a:spcAft>
        <a:defRPr sz="8668">
          <a:solidFill>
            <a:schemeClr val="bg2"/>
          </a:solidFill>
          <a:latin typeface="Calibri" charset="0"/>
          <a:ea typeface="Calibri Regular" charset="0"/>
          <a:cs typeface="Calibri Regular" charset="0"/>
        </a:defRPr>
      </a:lvl9pPr>
    </p:titleStyle>
    <p:bodyStyle>
      <a:lvl1pPr algn="l" defTabSz="1215119" rtl="0" eaLnBrk="0" fontAlgn="base" hangingPunct="0">
        <a:spcBef>
          <a:spcPct val="20000"/>
        </a:spcBef>
        <a:spcAft>
          <a:spcPct val="0"/>
        </a:spcAft>
        <a:buFont typeface="Arial" panose="020B0604020202020204" pitchFamily="34" charset="0"/>
        <a:defRPr sz="4667" kern="1200">
          <a:solidFill>
            <a:schemeClr val="tx2"/>
          </a:solidFill>
          <a:latin typeface="+mn-lt"/>
          <a:ea typeface="Calibri Regular" charset="0"/>
          <a:cs typeface="Calibri Regular" charset="0"/>
        </a:defRPr>
      </a:lvl1pPr>
      <a:lvl2pPr marL="1215119" algn="l" defTabSz="1215119" rtl="0" eaLnBrk="0" fontAlgn="base" hangingPunct="0">
        <a:spcBef>
          <a:spcPct val="20000"/>
        </a:spcBef>
        <a:spcAft>
          <a:spcPct val="0"/>
        </a:spcAft>
        <a:buFont typeface="Arial" panose="020B0604020202020204" pitchFamily="34" charset="0"/>
        <a:defRPr sz="4667" kern="1200">
          <a:solidFill>
            <a:schemeClr val="tx2"/>
          </a:solidFill>
          <a:latin typeface="+mn-lt"/>
          <a:ea typeface="Calibri Regular" charset="0"/>
          <a:cs typeface="Calibri Regular" charset="0"/>
        </a:defRPr>
      </a:lvl2pPr>
      <a:lvl3pPr marL="2430237" algn="l" defTabSz="1215119" rtl="0" eaLnBrk="0" fontAlgn="base" hangingPunct="0">
        <a:spcBef>
          <a:spcPct val="20000"/>
        </a:spcBef>
        <a:spcAft>
          <a:spcPct val="0"/>
        </a:spcAft>
        <a:buFont typeface="Arial" panose="020B0604020202020204" pitchFamily="34" charset="0"/>
        <a:defRPr sz="4267" kern="1200">
          <a:solidFill>
            <a:schemeClr val="tx2"/>
          </a:solidFill>
          <a:latin typeface="+mn-lt"/>
          <a:ea typeface="Calibri Regular" charset="0"/>
          <a:cs typeface="Calibri Regular" charset="0"/>
        </a:defRPr>
      </a:lvl3pPr>
      <a:lvl4pPr marL="3647473" algn="l" defTabSz="1215119" rtl="0" eaLnBrk="0" fontAlgn="base" hangingPunct="0">
        <a:spcBef>
          <a:spcPct val="20000"/>
        </a:spcBef>
        <a:spcAft>
          <a:spcPct val="0"/>
        </a:spcAft>
        <a:buFont typeface="Arial" panose="020B0604020202020204" pitchFamily="34" charset="0"/>
        <a:defRPr sz="3600" kern="1200">
          <a:solidFill>
            <a:schemeClr val="tx2"/>
          </a:solidFill>
          <a:latin typeface="+mn-lt"/>
          <a:ea typeface="Calibri Regular" charset="0"/>
          <a:cs typeface="Calibri Regular" charset="0"/>
        </a:defRPr>
      </a:lvl4pPr>
      <a:lvl5pPr marL="4862592" algn="l" defTabSz="1215119" rtl="0" eaLnBrk="0" fontAlgn="base" hangingPunct="0">
        <a:spcBef>
          <a:spcPct val="20000"/>
        </a:spcBef>
        <a:spcAft>
          <a:spcPct val="0"/>
        </a:spcAft>
        <a:buFont typeface="Arial" panose="020B0604020202020204" pitchFamily="34" charset="0"/>
        <a:defRPr sz="3600" kern="1200">
          <a:solidFill>
            <a:schemeClr val="tx2"/>
          </a:solidFill>
          <a:latin typeface="+mn-lt"/>
          <a:ea typeface="Calibri Regular" charset="0"/>
          <a:cs typeface="Calibri Regular" charset="0"/>
        </a:defRPr>
      </a:lvl5pPr>
      <a:lvl6pPr marL="6688888" indent="-608080" algn="l" defTabSz="1216161" rtl="0" eaLnBrk="1" latinLnBrk="0" hangingPunct="1">
        <a:spcBef>
          <a:spcPct val="20000"/>
        </a:spcBef>
        <a:buFont typeface="Arial"/>
        <a:buChar char="•"/>
        <a:defRPr sz="5286" kern="1200">
          <a:solidFill>
            <a:schemeClr val="tx1"/>
          </a:solidFill>
          <a:latin typeface="+mn-lt"/>
          <a:ea typeface="+mn-ea"/>
          <a:cs typeface="+mn-cs"/>
        </a:defRPr>
      </a:lvl6pPr>
      <a:lvl7pPr marL="7905051" indent="-608080" algn="l" defTabSz="1216161" rtl="0" eaLnBrk="1" latinLnBrk="0" hangingPunct="1">
        <a:spcBef>
          <a:spcPct val="20000"/>
        </a:spcBef>
        <a:buFont typeface="Arial"/>
        <a:buChar char="•"/>
        <a:defRPr sz="5286" kern="1200">
          <a:solidFill>
            <a:schemeClr val="tx1"/>
          </a:solidFill>
          <a:latin typeface="+mn-lt"/>
          <a:ea typeface="+mn-ea"/>
          <a:cs typeface="+mn-cs"/>
        </a:defRPr>
      </a:lvl7pPr>
      <a:lvl8pPr marL="9121212" indent="-608080" algn="l" defTabSz="1216161" rtl="0" eaLnBrk="1" latinLnBrk="0" hangingPunct="1">
        <a:spcBef>
          <a:spcPct val="20000"/>
        </a:spcBef>
        <a:buFont typeface="Arial"/>
        <a:buChar char="•"/>
        <a:defRPr sz="5286" kern="1200">
          <a:solidFill>
            <a:schemeClr val="tx1"/>
          </a:solidFill>
          <a:latin typeface="+mn-lt"/>
          <a:ea typeface="+mn-ea"/>
          <a:cs typeface="+mn-cs"/>
        </a:defRPr>
      </a:lvl8pPr>
      <a:lvl9pPr marL="10337373" indent="-608080" algn="l" defTabSz="1216161" rtl="0" eaLnBrk="1" latinLnBrk="0" hangingPunct="1">
        <a:spcBef>
          <a:spcPct val="20000"/>
        </a:spcBef>
        <a:buFont typeface="Arial"/>
        <a:buChar char="•"/>
        <a:defRPr sz="5286" kern="1200">
          <a:solidFill>
            <a:schemeClr val="tx1"/>
          </a:solidFill>
          <a:latin typeface="+mn-lt"/>
          <a:ea typeface="+mn-ea"/>
          <a:cs typeface="+mn-cs"/>
        </a:defRPr>
      </a:lvl9pPr>
    </p:bodyStyle>
    <p:otherStyle>
      <a:defPPr>
        <a:defRPr lang="en-US"/>
      </a:defPPr>
      <a:lvl1pPr marL="0" algn="l" defTabSz="1216161" rtl="0" eaLnBrk="1" latinLnBrk="0" hangingPunct="1">
        <a:defRPr sz="4787" kern="1200">
          <a:solidFill>
            <a:schemeClr val="tx1"/>
          </a:solidFill>
          <a:latin typeface="+mn-lt"/>
          <a:ea typeface="+mn-ea"/>
          <a:cs typeface="+mn-cs"/>
        </a:defRPr>
      </a:lvl1pPr>
      <a:lvl2pPr marL="1216161" algn="l" defTabSz="1216161" rtl="0" eaLnBrk="1" latinLnBrk="0" hangingPunct="1">
        <a:defRPr sz="4787" kern="1200">
          <a:solidFill>
            <a:schemeClr val="tx1"/>
          </a:solidFill>
          <a:latin typeface="+mn-lt"/>
          <a:ea typeface="+mn-ea"/>
          <a:cs typeface="+mn-cs"/>
        </a:defRPr>
      </a:lvl2pPr>
      <a:lvl3pPr marL="2432323" algn="l" defTabSz="1216161" rtl="0" eaLnBrk="1" latinLnBrk="0" hangingPunct="1">
        <a:defRPr sz="4787" kern="1200">
          <a:solidFill>
            <a:schemeClr val="tx1"/>
          </a:solidFill>
          <a:latin typeface="+mn-lt"/>
          <a:ea typeface="+mn-ea"/>
          <a:cs typeface="+mn-cs"/>
        </a:defRPr>
      </a:lvl3pPr>
      <a:lvl4pPr marL="3648485" algn="l" defTabSz="1216161" rtl="0" eaLnBrk="1" latinLnBrk="0" hangingPunct="1">
        <a:defRPr sz="4787" kern="1200">
          <a:solidFill>
            <a:schemeClr val="tx1"/>
          </a:solidFill>
          <a:latin typeface="+mn-lt"/>
          <a:ea typeface="+mn-ea"/>
          <a:cs typeface="+mn-cs"/>
        </a:defRPr>
      </a:lvl4pPr>
      <a:lvl5pPr marL="4864647" algn="l" defTabSz="1216161" rtl="0" eaLnBrk="1" latinLnBrk="0" hangingPunct="1">
        <a:defRPr sz="4787" kern="1200">
          <a:solidFill>
            <a:schemeClr val="tx1"/>
          </a:solidFill>
          <a:latin typeface="+mn-lt"/>
          <a:ea typeface="+mn-ea"/>
          <a:cs typeface="+mn-cs"/>
        </a:defRPr>
      </a:lvl5pPr>
      <a:lvl6pPr marL="6080808" algn="l" defTabSz="1216161" rtl="0" eaLnBrk="1" latinLnBrk="0" hangingPunct="1">
        <a:defRPr sz="4787" kern="1200">
          <a:solidFill>
            <a:schemeClr val="tx1"/>
          </a:solidFill>
          <a:latin typeface="+mn-lt"/>
          <a:ea typeface="+mn-ea"/>
          <a:cs typeface="+mn-cs"/>
        </a:defRPr>
      </a:lvl6pPr>
      <a:lvl7pPr marL="7296969" algn="l" defTabSz="1216161" rtl="0" eaLnBrk="1" latinLnBrk="0" hangingPunct="1">
        <a:defRPr sz="4787" kern="1200">
          <a:solidFill>
            <a:schemeClr val="tx1"/>
          </a:solidFill>
          <a:latin typeface="+mn-lt"/>
          <a:ea typeface="+mn-ea"/>
          <a:cs typeface="+mn-cs"/>
        </a:defRPr>
      </a:lvl7pPr>
      <a:lvl8pPr marL="8513132" algn="l" defTabSz="1216161" rtl="0" eaLnBrk="1" latinLnBrk="0" hangingPunct="1">
        <a:defRPr sz="4787" kern="1200">
          <a:solidFill>
            <a:schemeClr val="tx1"/>
          </a:solidFill>
          <a:latin typeface="+mn-lt"/>
          <a:ea typeface="+mn-ea"/>
          <a:cs typeface="+mn-cs"/>
        </a:defRPr>
      </a:lvl8pPr>
      <a:lvl9pPr marL="9729293" algn="l" defTabSz="1216161" rtl="0" eaLnBrk="1" latinLnBrk="0" hangingPunct="1">
        <a:defRPr sz="478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2777DC-2556-4797-850F-6C5D0EA29CD8}"/>
              </a:ext>
            </a:extLst>
          </p:cNvPr>
          <p:cNvSpPr>
            <a:spLocks noGrp="1"/>
          </p:cNvSpPr>
          <p:nvPr>
            <p:ph type="sldNum" sz="quarter" idx="4"/>
          </p:nvPr>
        </p:nvSpPr>
        <p:spPr>
          <a:xfrm>
            <a:off x="17477475" y="12712182"/>
            <a:ext cx="5690341" cy="730049"/>
          </a:xfrm>
          <a:prstGeom prst="rect">
            <a:avLst/>
          </a:prstGeom>
        </p:spPr>
        <p:txBody>
          <a:bodyPr vert="horz" wrap="square" lIns="91440" tIns="45720" rIns="91440" bIns="45720" numCol="1" anchor="ctr" anchorCtr="0" compatLnSpc="1">
            <a:prstTxWarp prst="textNoShape">
              <a:avLst/>
            </a:prstTxWarp>
          </a:bodyPr>
          <a:lstStyle>
            <a:lvl1pPr algn="r" defTabSz="910280">
              <a:defRPr sz="2267">
                <a:solidFill>
                  <a:srgbClr val="898989"/>
                </a:solidFill>
              </a:defRPr>
            </a:lvl1pPr>
          </a:lstStyle>
          <a:p>
            <a:fld id="{2A74434E-D4DB-445B-ADB6-2BB818DF8E9D}" type="slidenum">
              <a:rPr lang="en-US" altLang="en-US"/>
              <a:pPr/>
              <a:t>‹#›</a:t>
            </a:fld>
            <a:endParaRPr lang="en-US" altLang="en-US"/>
          </a:p>
        </p:txBody>
      </p:sp>
      <p:pic>
        <p:nvPicPr>
          <p:cNvPr id="2051" name="Picture 3" descr="PPT templates-1-standard-covers-3-1.jpg">
            <a:extLst>
              <a:ext uri="{FF2B5EF4-FFF2-40B4-BE49-F238E27FC236}">
                <a16:creationId xmlns:a16="http://schemas.microsoft.com/office/drawing/2014/main" id="{825BE40C-E8EB-4EB9-9230-81AA6759915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1"/>
            <a:ext cx="24387175"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70853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Lst>
  <p:hf sldNum="0" hdr="0" dt="0"/>
  <p:txStyles>
    <p:titleStyle>
      <a:lvl1pPr algn="ctr" defTabSz="910280" rtl="0" eaLnBrk="0" fontAlgn="base" hangingPunct="0">
        <a:spcBef>
          <a:spcPct val="0"/>
        </a:spcBef>
        <a:spcAft>
          <a:spcPct val="0"/>
        </a:spcAft>
        <a:defRPr sz="8668" kern="1200">
          <a:solidFill>
            <a:schemeClr val="tx1"/>
          </a:solidFill>
          <a:latin typeface="+mj-lt"/>
          <a:ea typeface="+mj-ea"/>
          <a:cs typeface="+mj-cs"/>
        </a:defRPr>
      </a:lvl1pPr>
      <a:lvl2pPr algn="ctr" defTabSz="910280" rtl="0" eaLnBrk="0" fontAlgn="base" hangingPunct="0">
        <a:spcBef>
          <a:spcPct val="0"/>
        </a:spcBef>
        <a:spcAft>
          <a:spcPct val="0"/>
        </a:spcAft>
        <a:defRPr sz="8668">
          <a:solidFill>
            <a:schemeClr val="tx1"/>
          </a:solidFill>
          <a:latin typeface="Calibri" charset="0"/>
        </a:defRPr>
      </a:lvl2pPr>
      <a:lvl3pPr algn="ctr" defTabSz="910280" rtl="0" eaLnBrk="0" fontAlgn="base" hangingPunct="0">
        <a:spcBef>
          <a:spcPct val="0"/>
        </a:spcBef>
        <a:spcAft>
          <a:spcPct val="0"/>
        </a:spcAft>
        <a:defRPr sz="8668">
          <a:solidFill>
            <a:schemeClr val="tx1"/>
          </a:solidFill>
          <a:latin typeface="Calibri" charset="0"/>
        </a:defRPr>
      </a:lvl3pPr>
      <a:lvl4pPr algn="ctr" defTabSz="910280" rtl="0" eaLnBrk="0" fontAlgn="base" hangingPunct="0">
        <a:spcBef>
          <a:spcPct val="0"/>
        </a:spcBef>
        <a:spcAft>
          <a:spcPct val="0"/>
        </a:spcAft>
        <a:defRPr sz="8668">
          <a:solidFill>
            <a:schemeClr val="tx1"/>
          </a:solidFill>
          <a:latin typeface="Calibri" charset="0"/>
        </a:defRPr>
      </a:lvl4pPr>
      <a:lvl5pPr algn="ctr" defTabSz="910280" rtl="0" eaLnBrk="0" fontAlgn="base" hangingPunct="0">
        <a:spcBef>
          <a:spcPct val="0"/>
        </a:spcBef>
        <a:spcAft>
          <a:spcPct val="0"/>
        </a:spcAft>
        <a:defRPr sz="8668">
          <a:solidFill>
            <a:schemeClr val="tx1"/>
          </a:solidFill>
          <a:latin typeface="Calibri" charset="0"/>
        </a:defRPr>
      </a:lvl5pPr>
      <a:lvl6pPr marL="609676" algn="ctr" defTabSz="910280" rtl="0" fontAlgn="base">
        <a:spcBef>
          <a:spcPct val="0"/>
        </a:spcBef>
        <a:spcAft>
          <a:spcPct val="0"/>
        </a:spcAft>
        <a:defRPr sz="8668">
          <a:solidFill>
            <a:schemeClr val="tx1"/>
          </a:solidFill>
          <a:latin typeface="Calibri" charset="0"/>
        </a:defRPr>
      </a:lvl6pPr>
      <a:lvl7pPr marL="1219352" algn="ctr" defTabSz="910280" rtl="0" fontAlgn="base">
        <a:spcBef>
          <a:spcPct val="0"/>
        </a:spcBef>
        <a:spcAft>
          <a:spcPct val="0"/>
        </a:spcAft>
        <a:defRPr sz="8668">
          <a:solidFill>
            <a:schemeClr val="tx1"/>
          </a:solidFill>
          <a:latin typeface="Calibri" charset="0"/>
        </a:defRPr>
      </a:lvl7pPr>
      <a:lvl8pPr marL="1829029" algn="ctr" defTabSz="910280" rtl="0" fontAlgn="base">
        <a:spcBef>
          <a:spcPct val="0"/>
        </a:spcBef>
        <a:spcAft>
          <a:spcPct val="0"/>
        </a:spcAft>
        <a:defRPr sz="8668">
          <a:solidFill>
            <a:schemeClr val="tx1"/>
          </a:solidFill>
          <a:latin typeface="Calibri" charset="0"/>
        </a:defRPr>
      </a:lvl8pPr>
      <a:lvl9pPr marL="2438705" algn="ctr" defTabSz="910280" rtl="0" fontAlgn="base">
        <a:spcBef>
          <a:spcPct val="0"/>
        </a:spcBef>
        <a:spcAft>
          <a:spcPct val="0"/>
        </a:spcAft>
        <a:defRPr sz="8668">
          <a:solidFill>
            <a:schemeClr val="tx1"/>
          </a:solidFill>
          <a:latin typeface="Calibri" charset="0"/>
        </a:defRPr>
      </a:lvl9pPr>
    </p:titleStyle>
    <p:bodyStyle>
      <a:lvl1pPr marL="683769" indent="-683769" algn="l" defTabSz="910280" rtl="0" eaLnBrk="0" fontAlgn="base" hangingPunct="0">
        <a:spcBef>
          <a:spcPct val="20000"/>
        </a:spcBef>
        <a:spcAft>
          <a:spcPct val="0"/>
        </a:spcAft>
        <a:buFont typeface="Arial" panose="020B0604020202020204" pitchFamily="34" charset="0"/>
        <a:buChar char="•"/>
        <a:defRPr sz="6267" kern="1200">
          <a:solidFill>
            <a:schemeClr val="tx1"/>
          </a:solidFill>
          <a:latin typeface="+mn-lt"/>
          <a:ea typeface="+mn-ea"/>
          <a:cs typeface="+mn-cs"/>
        </a:defRPr>
      </a:lvl1pPr>
      <a:lvl2pPr marL="1481852" indent="-569455" algn="l" defTabSz="910280" rtl="0" eaLnBrk="0" fontAlgn="base" hangingPunct="0">
        <a:spcBef>
          <a:spcPct val="20000"/>
        </a:spcBef>
        <a:spcAft>
          <a:spcPct val="0"/>
        </a:spcAft>
        <a:buFont typeface="Arial" panose="020B0604020202020204" pitchFamily="34" charset="0"/>
        <a:buChar char="–"/>
        <a:defRPr sz="5467" kern="1200">
          <a:solidFill>
            <a:schemeClr val="tx1"/>
          </a:solidFill>
          <a:latin typeface="+mn-lt"/>
          <a:ea typeface="+mn-ea"/>
          <a:cs typeface="+mn-cs"/>
        </a:defRPr>
      </a:lvl2pPr>
      <a:lvl3pPr marL="2279936" indent="-455141" algn="l" defTabSz="910280" rtl="0" eaLnBrk="0" fontAlgn="base" hangingPunct="0">
        <a:spcBef>
          <a:spcPct val="20000"/>
        </a:spcBef>
        <a:spcAft>
          <a:spcPct val="0"/>
        </a:spcAft>
        <a:buFont typeface="Arial" panose="020B0604020202020204" pitchFamily="34" charset="0"/>
        <a:buChar char="•"/>
        <a:defRPr sz="4667" kern="1200">
          <a:solidFill>
            <a:schemeClr val="tx1"/>
          </a:solidFill>
          <a:latin typeface="+mn-lt"/>
          <a:ea typeface="+mn-ea"/>
          <a:cs typeface="+mn-cs"/>
        </a:defRPr>
      </a:lvl3pPr>
      <a:lvl4pPr marL="3190216" indent="-455141" algn="l" defTabSz="910280" rtl="0" eaLnBrk="0" fontAlgn="base" hangingPunct="0">
        <a:spcBef>
          <a:spcPct val="20000"/>
        </a:spcBef>
        <a:spcAft>
          <a:spcPct val="0"/>
        </a:spcAft>
        <a:buFont typeface="Arial" panose="020B0604020202020204" pitchFamily="34" charset="0"/>
        <a:buChar char="–"/>
        <a:defRPr sz="3867" kern="1200">
          <a:solidFill>
            <a:schemeClr val="tx1"/>
          </a:solidFill>
          <a:latin typeface="+mn-lt"/>
          <a:ea typeface="+mn-ea"/>
          <a:cs typeface="+mn-cs"/>
        </a:defRPr>
      </a:lvl4pPr>
      <a:lvl5pPr marL="4102613" indent="-455141" algn="l" defTabSz="910280" rtl="0" eaLnBrk="0" fontAlgn="base" hangingPunct="0">
        <a:spcBef>
          <a:spcPct val="20000"/>
        </a:spcBef>
        <a:spcAft>
          <a:spcPct val="0"/>
        </a:spcAft>
        <a:buFont typeface="Arial" panose="020B0604020202020204" pitchFamily="34" charset="0"/>
        <a:buChar char="»"/>
        <a:defRPr sz="3867" kern="1200">
          <a:solidFill>
            <a:schemeClr val="tx1"/>
          </a:solidFill>
          <a:latin typeface="+mn-lt"/>
          <a:ea typeface="+mn-ea"/>
          <a:cs typeface="+mn-cs"/>
        </a:defRPr>
      </a:lvl5pPr>
      <a:lvl6pPr marL="5016416" indent="-456038" algn="l" defTabSz="912075" rtl="0" eaLnBrk="1" latinLnBrk="0" hangingPunct="1">
        <a:spcBef>
          <a:spcPct val="20000"/>
        </a:spcBef>
        <a:buFont typeface="Arial"/>
        <a:buChar char="•"/>
        <a:defRPr sz="3990" kern="1200">
          <a:solidFill>
            <a:schemeClr val="tx1"/>
          </a:solidFill>
          <a:latin typeface="+mn-lt"/>
          <a:ea typeface="+mn-ea"/>
          <a:cs typeface="+mn-cs"/>
        </a:defRPr>
      </a:lvl6pPr>
      <a:lvl7pPr marL="5928492" indent="-456038" algn="l" defTabSz="912075" rtl="0" eaLnBrk="1" latinLnBrk="0" hangingPunct="1">
        <a:spcBef>
          <a:spcPct val="20000"/>
        </a:spcBef>
        <a:buFont typeface="Arial"/>
        <a:buChar char="•"/>
        <a:defRPr sz="3990" kern="1200">
          <a:solidFill>
            <a:schemeClr val="tx1"/>
          </a:solidFill>
          <a:latin typeface="+mn-lt"/>
          <a:ea typeface="+mn-ea"/>
          <a:cs typeface="+mn-cs"/>
        </a:defRPr>
      </a:lvl7pPr>
      <a:lvl8pPr marL="6840567" indent="-456038" algn="l" defTabSz="912075" rtl="0" eaLnBrk="1" latinLnBrk="0" hangingPunct="1">
        <a:spcBef>
          <a:spcPct val="20000"/>
        </a:spcBef>
        <a:buFont typeface="Arial"/>
        <a:buChar char="•"/>
        <a:defRPr sz="3990" kern="1200">
          <a:solidFill>
            <a:schemeClr val="tx1"/>
          </a:solidFill>
          <a:latin typeface="+mn-lt"/>
          <a:ea typeface="+mn-ea"/>
          <a:cs typeface="+mn-cs"/>
        </a:defRPr>
      </a:lvl8pPr>
      <a:lvl9pPr marL="7752642" indent="-456038" algn="l" defTabSz="912075" rtl="0" eaLnBrk="1" latinLnBrk="0" hangingPunct="1">
        <a:spcBef>
          <a:spcPct val="20000"/>
        </a:spcBef>
        <a:buFont typeface="Arial"/>
        <a:buChar char="•"/>
        <a:defRPr sz="3990" kern="1200">
          <a:solidFill>
            <a:schemeClr val="tx1"/>
          </a:solidFill>
          <a:latin typeface="+mn-lt"/>
          <a:ea typeface="+mn-ea"/>
          <a:cs typeface="+mn-cs"/>
        </a:defRPr>
      </a:lvl9pPr>
    </p:bodyStyle>
    <p:otherStyle>
      <a:defPPr>
        <a:defRPr lang="en-US"/>
      </a:defPPr>
      <a:lvl1pPr marL="0" algn="l" defTabSz="912075" rtl="0" eaLnBrk="1" latinLnBrk="0" hangingPunct="1">
        <a:defRPr sz="3591" kern="1200">
          <a:solidFill>
            <a:schemeClr val="tx1"/>
          </a:solidFill>
          <a:latin typeface="+mn-lt"/>
          <a:ea typeface="+mn-ea"/>
          <a:cs typeface="+mn-cs"/>
        </a:defRPr>
      </a:lvl1pPr>
      <a:lvl2pPr marL="912075" algn="l" defTabSz="912075" rtl="0" eaLnBrk="1" latinLnBrk="0" hangingPunct="1">
        <a:defRPr sz="3591" kern="1200">
          <a:solidFill>
            <a:schemeClr val="tx1"/>
          </a:solidFill>
          <a:latin typeface="+mn-lt"/>
          <a:ea typeface="+mn-ea"/>
          <a:cs typeface="+mn-cs"/>
        </a:defRPr>
      </a:lvl2pPr>
      <a:lvl3pPr marL="1824151" algn="l" defTabSz="912075" rtl="0" eaLnBrk="1" latinLnBrk="0" hangingPunct="1">
        <a:defRPr sz="3591" kern="1200">
          <a:solidFill>
            <a:schemeClr val="tx1"/>
          </a:solidFill>
          <a:latin typeface="+mn-lt"/>
          <a:ea typeface="+mn-ea"/>
          <a:cs typeface="+mn-cs"/>
        </a:defRPr>
      </a:lvl3pPr>
      <a:lvl4pPr marL="2736227" algn="l" defTabSz="912075" rtl="0" eaLnBrk="1" latinLnBrk="0" hangingPunct="1">
        <a:defRPr sz="3591" kern="1200">
          <a:solidFill>
            <a:schemeClr val="tx1"/>
          </a:solidFill>
          <a:latin typeface="+mn-lt"/>
          <a:ea typeface="+mn-ea"/>
          <a:cs typeface="+mn-cs"/>
        </a:defRPr>
      </a:lvl4pPr>
      <a:lvl5pPr marL="3648303" algn="l" defTabSz="912075" rtl="0" eaLnBrk="1" latinLnBrk="0" hangingPunct="1">
        <a:defRPr sz="3591" kern="1200">
          <a:solidFill>
            <a:schemeClr val="tx1"/>
          </a:solidFill>
          <a:latin typeface="+mn-lt"/>
          <a:ea typeface="+mn-ea"/>
          <a:cs typeface="+mn-cs"/>
        </a:defRPr>
      </a:lvl5pPr>
      <a:lvl6pPr marL="4560378" algn="l" defTabSz="912075" rtl="0" eaLnBrk="1" latinLnBrk="0" hangingPunct="1">
        <a:defRPr sz="3591" kern="1200">
          <a:solidFill>
            <a:schemeClr val="tx1"/>
          </a:solidFill>
          <a:latin typeface="+mn-lt"/>
          <a:ea typeface="+mn-ea"/>
          <a:cs typeface="+mn-cs"/>
        </a:defRPr>
      </a:lvl6pPr>
      <a:lvl7pPr marL="5472453" algn="l" defTabSz="912075" rtl="0" eaLnBrk="1" latinLnBrk="0" hangingPunct="1">
        <a:defRPr sz="3591" kern="1200">
          <a:solidFill>
            <a:schemeClr val="tx1"/>
          </a:solidFill>
          <a:latin typeface="+mn-lt"/>
          <a:ea typeface="+mn-ea"/>
          <a:cs typeface="+mn-cs"/>
        </a:defRPr>
      </a:lvl7pPr>
      <a:lvl8pPr marL="6384529" algn="l" defTabSz="912075" rtl="0" eaLnBrk="1" latinLnBrk="0" hangingPunct="1">
        <a:defRPr sz="3591" kern="1200">
          <a:solidFill>
            <a:schemeClr val="tx1"/>
          </a:solidFill>
          <a:latin typeface="+mn-lt"/>
          <a:ea typeface="+mn-ea"/>
          <a:cs typeface="+mn-cs"/>
        </a:defRPr>
      </a:lvl8pPr>
      <a:lvl9pPr marL="7296605" algn="l" defTabSz="912075" rtl="0" eaLnBrk="1" latinLnBrk="0" hangingPunct="1">
        <a:defRPr sz="35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staffportal.curtin.edu.au/research/hdr-supervision/candidacy/"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au/url?sa=i&amp;rct=j&amp;q=&amp;esrc=s&amp;source=images&amp;cd=&amp;cad=rja&amp;uact=8&amp;ved=0ahUKEwi6tfODlZ_PAhVIFpQKHd_fCzcQjRwIBQ&amp;url=http://bananasinpyjamas.wikia.com/wiki/B1_and_B2&amp;psig=AFQjCNHE71vQSBtRt8rIxLsoIAvHN9gpgw&amp;ust=1474502778534998" TargetMode="Externa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au/url?sa=i&amp;rct=j&amp;q=&amp;esrc=s&amp;source=images&amp;cd=&amp;cad=rja&amp;uact=8&amp;ved=0ahUKEwi6tfODlZ_PAhVIFpQKHd_fCzcQjRwIBQ&amp;url=http://bananasinpyjamas.wikia.com/wiki/B1_and_B2&amp;psig=AFQjCNHE71vQSBtRt8rIxLsoIAvHN9gpgw&amp;ust=1474502778534998" TargetMode="Externa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hyperlink" Target="https://students.curtin.edu.au/wp-content/uploads/sites/6/2021/08/Guidelines-for-Conflict-of-Interest-for-Thesis-Examination.pdf" TargetMode="External"/><Relationship Id="rId3" Type="http://schemas.openxmlformats.org/officeDocument/2006/relationships/image" Target="../media/image5.png"/><Relationship Id="rId7" Type="http://schemas.openxmlformats.org/officeDocument/2006/relationships/hyperlink" Target="https://students.curtin.edu.au/wp-content/uploads/sites/6/2020/05/Guideline-for-Professional-Thesis-Editing-12-05-2020.pdf" TargetMode="External"/><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11.xml"/><Relationship Id="rId6" Type="http://schemas.openxmlformats.org/officeDocument/2006/relationships/hyperlink" Target="https://students.curtin.edu.au/wp-content/uploads/sites/6/2021/08/Guidelines-for-Thesis-Preparation-and-Submission.docx" TargetMode="External"/><Relationship Id="rId5" Type="http://schemas.openxmlformats.org/officeDocument/2006/relationships/hyperlink" Target="https://policies.curtin.edu.au/local/docs/policy/Higher_Degree_by_Research_(HDR)_Thesis_Examination_Procedures.pdf" TargetMode="External"/><Relationship Id="rId4" Type="http://schemas.openxmlformats.org/officeDocument/2006/relationships/hyperlink" Target="https://policies.curtin.edu.au/local/docs/policy/Higher_Degree_by_Research_(HDR)_Thesis_Examination_Policy.pdf" TargetMode="External"/><Relationship Id="rId9" Type="http://schemas.openxmlformats.org/officeDocument/2006/relationships/hyperlink" Target="https://students.curtin.edu.au/essentials/higher-degree-by-research/prepare-thesi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ROC.GRS@curtin.edu.au" TargetMode="External"/><Relationship Id="rId2" Type="http://schemas.openxmlformats.org/officeDocument/2006/relationships/hyperlink" Target="https://students.curtin.edu.au/essentials/higher-degree-by-research/hdr-forms/"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m.au/imgres?imgurl=https://upload.wikimedia.org/wikipedia/en/thumb/b/b9/Curtin_University_Logo.svg/1280px-Curtin_University_Logo.svg.png&amp;imgrefurl=https://en.wikipedia.org/wiki/File:Curtin_University_Logo.svg&amp;h=215&amp;w=1280&amp;tbnid=ib8-Pb8IUx9alM:&amp;docid=QxsxkKx2f8ygMM&amp;ei=7n3eVpayF4HimAWL94-4Dg&amp;tbm=isch&amp;ved=0ahUKEwiW4bqox7DLAhUBMaYKHYv7A-cQMwghKAEwAQ"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students.curtin.edu.au/essentials/higher-degree-by-research/hdr-forms/" TargetMode="External"/><Relationship Id="rId4" Type="http://schemas.openxmlformats.org/officeDocument/2006/relationships/hyperlink" Target="https://policies.curtin.edu.au/findapolicy/index.cfm#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4387175" cy="13715643"/>
          </a:xfrm>
          <a:prstGeom prst="rect">
            <a:avLst/>
          </a:prstGeom>
        </p:spPr>
      </p:pic>
      <p:sp>
        <p:nvSpPr>
          <p:cNvPr id="16" name="Rectangle 15"/>
          <p:cNvSpPr/>
          <p:nvPr/>
        </p:nvSpPr>
        <p:spPr>
          <a:xfrm>
            <a:off x="12359" y="25400"/>
            <a:ext cx="24452170" cy="13750206"/>
          </a:xfrm>
          <a:prstGeom prst="rect">
            <a:avLst/>
          </a:prstGeom>
          <a:gradFill flip="none" rotWithShape="1">
            <a:gsLst>
              <a:gs pos="33000">
                <a:srgbClr val="1E3453">
                  <a:alpha val="84000"/>
                </a:srgbClr>
              </a:gs>
              <a:gs pos="100000">
                <a:schemeClr val="accent2">
                  <a:alpha val="84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2927196" y="4506175"/>
            <a:ext cx="18532840" cy="1902398"/>
          </a:xfrm>
          <a:prstGeom prst="rect">
            <a:avLst/>
          </a:prstGeom>
          <a:ln w="76200">
            <a:solidFill>
              <a:schemeClr val="bg1"/>
            </a:solidFill>
          </a:ln>
        </p:spPr>
        <p:txBody>
          <a:bodyPr vert="horz" wrap="none" lIns="720000" tIns="180000" rIns="720000" bIns="180000" rtlCol="0" anchor="ctr">
            <a:sp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r>
              <a:rPr lang="en-AU" sz="10000" dirty="0">
                <a:solidFill>
                  <a:schemeClr val="bg1"/>
                </a:solidFill>
                <a:latin typeface="+mj-lt"/>
                <a:cs typeface="Calibri Regular" charset="0"/>
              </a:rPr>
              <a:t>HDR Thesis Examination Process </a:t>
            </a:r>
          </a:p>
        </p:txBody>
      </p:sp>
      <p:sp>
        <p:nvSpPr>
          <p:cNvPr id="19" name="Subtitle 2"/>
          <p:cNvSpPr txBox="1">
            <a:spLocks/>
          </p:cNvSpPr>
          <p:nvPr/>
        </p:nvSpPr>
        <p:spPr>
          <a:xfrm>
            <a:off x="4451405" y="7867749"/>
            <a:ext cx="15574078" cy="2112322"/>
          </a:xfrm>
          <a:prstGeom prst="rect">
            <a:avLst/>
          </a:prstGeom>
        </p:spPr>
        <p:txBody>
          <a:bodyPr vert="horz" lIns="243852" tIns="121926" rIns="243852" bIns="121926" rtlCol="0">
            <a:sp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lgn="ctr">
              <a:lnSpc>
                <a:spcPct val="80000"/>
              </a:lnSpc>
            </a:pPr>
            <a:r>
              <a:rPr lang="en-US" sz="4300" dirty="0">
                <a:solidFill>
                  <a:schemeClr val="bg1"/>
                </a:solidFill>
                <a:latin typeface="+mn-lt"/>
                <a:cs typeface="Calibri Regular" charset="0"/>
              </a:rPr>
              <a:t>Christopher Reid </a:t>
            </a:r>
          </a:p>
          <a:p>
            <a:pPr algn="ctr">
              <a:lnSpc>
                <a:spcPct val="80000"/>
              </a:lnSpc>
            </a:pPr>
            <a:r>
              <a:rPr lang="en-US" sz="4300" dirty="0">
                <a:solidFill>
                  <a:schemeClr val="bg1"/>
                </a:solidFill>
                <a:latin typeface="+mn-lt"/>
                <a:cs typeface="Calibri Regular" charset="0"/>
              </a:rPr>
              <a:t>John Curtin Distinguished Professor</a:t>
            </a:r>
          </a:p>
          <a:p>
            <a:pPr algn="ctr">
              <a:lnSpc>
                <a:spcPct val="80000"/>
              </a:lnSpc>
            </a:pPr>
            <a:r>
              <a:rPr lang="en-US" sz="4300" dirty="0">
                <a:solidFill>
                  <a:schemeClr val="bg1"/>
                </a:solidFill>
                <a:latin typeface="+mn-lt"/>
                <a:cs typeface="Calibri Regular" charset="0"/>
              </a:rPr>
              <a:t>Dean Graduate Studies, Curtin University</a:t>
            </a:r>
          </a:p>
        </p:txBody>
      </p:sp>
      <p:sp>
        <p:nvSpPr>
          <p:cNvPr id="3" name="Rectangle 2"/>
          <p:cNvSpPr/>
          <p:nvPr/>
        </p:nvSpPr>
        <p:spPr>
          <a:xfrm>
            <a:off x="839787" y="11931620"/>
            <a:ext cx="22918047" cy="93889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0" bIns="45720" rtlCol="0" anchor="ctr"/>
          <a:lstStyle/>
          <a:p>
            <a:pPr algn="just"/>
            <a:r>
              <a:rPr lang="en-US" sz="3600" dirty="0">
                <a:cs typeface="Calibri Regular" charset="0"/>
              </a:rPr>
              <a:t>Graduate Research School						                            			   	   September, 2021</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852907" y="871209"/>
            <a:ext cx="2003612" cy="1948190"/>
          </a:xfrm>
          <a:prstGeom prst="rect">
            <a:avLst/>
          </a:prstGeom>
        </p:spPr>
      </p:pic>
      <p:sp>
        <p:nvSpPr>
          <p:cNvPr id="4" name="TextBox 3"/>
          <p:cNvSpPr txBox="1"/>
          <p:nvPr/>
        </p:nvSpPr>
        <p:spPr>
          <a:xfrm>
            <a:off x="16558591" y="-2087217"/>
            <a:ext cx="184731" cy="830997"/>
          </a:xfrm>
          <a:prstGeom prst="rect">
            <a:avLst/>
          </a:prstGeom>
          <a:noFill/>
        </p:spPr>
        <p:txBody>
          <a:bodyPr wrap="none" rtlCol="0">
            <a:spAutoFit/>
          </a:bodyPr>
          <a:lstStyle/>
          <a:p>
            <a:endParaRPr lang="en-US" dirty="0"/>
          </a:p>
        </p:txBody>
      </p:sp>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89587" y="712163"/>
            <a:ext cx="5468248" cy="964237"/>
          </a:xfrm>
          <a:prstGeom prst="rect">
            <a:avLst/>
          </a:prstGeom>
        </p:spPr>
      </p:pic>
    </p:spTree>
    <p:extLst>
      <p:ext uri="{BB962C8B-B14F-4D97-AF65-F5344CB8AC3E}">
        <p14:creationId xmlns:p14="http://schemas.microsoft.com/office/powerpoint/2010/main" val="339083796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F9183-BE9E-4639-B7D2-526399F40B13}"/>
              </a:ext>
            </a:extLst>
          </p:cNvPr>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Preparing the Thesis - Word limit, format, language</a:t>
            </a:r>
          </a:p>
        </p:txBody>
      </p:sp>
      <p:pic>
        <p:nvPicPr>
          <p:cNvPr id="3" name="Picture 7" descr="Image result for curtin uni logos">
            <a:hlinkClick r:id="rId2"/>
            <a:extLst>
              <a:ext uri="{FF2B5EF4-FFF2-40B4-BE49-F238E27FC236}">
                <a16:creationId xmlns:a16="http://schemas.microsoft.com/office/drawing/2014/main" id="{29963D49-6A28-4750-BE37-5000CF684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283D72C-E8F2-4F53-A75F-0D7A7E2F982F}"/>
              </a:ext>
            </a:extLst>
          </p:cNvPr>
          <p:cNvSpPr txBox="1"/>
          <p:nvPr/>
        </p:nvSpPr>
        <p:spPr>
          <a:xfrm>
            <a:off x="2516187" y="3962400"/>
            <a:ext cx="17723530" cy="7239000"/>
          </a:xfrm>
          <a:prstGeom prst="rect">
            <a:avLst/>
          </a:prstGeom>
          <a:noFill/>
        </p:spPr>
        <p:txBody>
          <a:bodyPr wrap="square" rtlCol="0">
            <a:spAutoFit/>
          </a:bodyPr>
          <a:lstStyle/>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20ED3468-1790-4619-AB88-16ABED8BE6CE}"/>
              </a:ext>
            </a:extLst>
          </p:cNvPr>
          <p:cNvPicPr>
            <a:picLocks noChangeAspect="1"/>
          </p:cNvPicPr>
          <p:nvPr/>
        </p:nvPicPr>
        <p:blipFill>
          <a:blip r:embed="rId4"/>
          <a:stretch>
            <a:fillRect/>
          </a:stretch>
        </p:blipFill>
        <p:spPr>
          <a:xfrm>
            <a:off x="3278187" y="3289551"/>
            <a:ext cx="13639800" cy="9054604"/>
          </a:xfrm>
          <a:prstGeom prst="rect">
            <a:avLst/>
          </a:prstGeom>
        </p:spPr>
      </p:pic>
    </p:spTree>
    <p:extLst>
      <p:ext uri="{BB962C8B-B14F-4D97-AF65-F5344CB8AC3E}">
        <p14:creationId xmlns:p14="http://schemas.microsoft.com/office/powerpoint/2010/main" val="22039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Thesis Submission and Examination</a:t>
            </a:r>
          </a:p>
        </p:txBody>
      </p:sp>
      <p:sp>
        <p:nvSpPr>
          <p:cNvPr id="23" name="TextBox 22"/>
          <p:cNvSpPr txBox="1"/>
          <p:nvPr/>
        </p:nvSpPr>
        <p:spPr>
          <a:xfrm>
            <a:off x="16558591" y="-2087217"/>
            <a:ext cx="184731" cy="830997"/>
          </a:xfrm>
          <a:prstGeom prst="rect">
            <a:avLst/>
          </a:prstGeom>
          <a:noFill/>
        </p:spPr>
        <p:txBody>
          <a:bodyPr wrap="none" rtlCol="0">
            <a:spAutoFit/>
          </a:bodyPr>
          <a:lstStyle/>
          <a:p>
            <a:endParaRPr lang="en-US" dirty="0"/>
          </a:p>
        </p:txBody>
      </p:sp>
      <p:pic>
        <p:nvPicPr>
          <p:cNvPr id="10" name="Picture 7" descr="Image result for curtin uni logos">
            <a:hlinkClick r:id="rId2"/>
            <a:extLst>
              <a:ext uri="{FF2B5EF4-FFF2-40B4-BE49-F238E27FC236}">
                <a16:creationId xmlns:a16="http://schemas.microsoft.com/office/drawing/2014/main" id="{EF010059-0B1C-45CB-BD27-AF1A42B5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987" y="12492985"/>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01E8AEB4-9AC4-4537-A3F7-93846232D66F}"/>
              </a:ext>
            </a:extLst>
          </p:cNvPr>
          <p:cNvSpPr txBox="1">
            <a:spLocks/>
          </p:cNvSpPr>
          <p:nvPr/>
        </p:nvSpPr>
        <p:spPr>
          <a:xfrm>
            <a:off x="1445473" y="3352800"/>
            <a:ext cx="17737064" cy="6629400"/>
          </a:xfrm>
          <a:prstGeom prst="rect">
            <a:avLst/>
          </a:prstGeom>
        </p:spPr>
        <p:txBody>
          <a:bodyPr/>
          <a:lstStyle>
            <a:lvl1pPr algn="l" defTabSz="1215119" rtl="0" eaLnBrk="0" fontAlgn="base" hangingPunct="0">
              <a:spcBef>
                <a:spcPct val="20000"/>
              </a:spcBef>
              <a:spcAft>
                <a:spcPct val="0"/>
              </a:spcAft>
              <a:buFont typeface="Arial" panose="020B0604020202020204" pitchFamily="34" charset="0"/>
              <a:defRPr sz="4667" kern="1200">
                <a:solidFill>
                  <a:schemeClr val="tx2"/>
                </a:solidFill>
                <a:latin typeface="+mn-lt"/>
                <a:ea typeface="Calibri Regular" charset="0"/>
                <a:cs typeface="Calibri Regular" charset="0"/>
              </a:defRPr>
            </a:lvl1pPr>
            <a:lvl2pPr marL="1215119" algn="l" defTabSz="1215119" rtl="0" eaLnBrk="0" fontAlgn="base" hangingPunct="0">
              <a:spcBef>
                <a:spcPct val="20000"/>
              </a:spcBef>
              <a:spcAft>
                <a:spcPct val="0"/>
              </a:spcAft>
              <a:buFont typeface="Arial" panose="020B0604020202020204" pitchFamily="34" charset="0"/>
              <a:defRPr sz="4667" kern="1200">
                <a:solidFill>
                  <a:schemeClr val="tx2"/>
                </a:solidFill>
                <a:latin typeface="+mn-lt"/>
                <a:ea typeface="Calibri Regular" charset="0"/>
                <a:cs typeface="Calibri Regular" charset="0"/>
              </a:defRPr>
            </a:lvl2pPr>
            <a:lvl3pPr marL="2430237" algn="l" defTabSz="1215119" rtl="0" eaLnBrk="0" fontAlgn="base" hangingPunct="0">
              <a:spcBef>
                <a:spcPct val="20000"/>
              </a:spcBef>
              <a:spcAft>
                <a:spcPct val="0"/>
              </a:spcAft>
              <a:buFont typeface="Arial" panose="020B0604020202020204" pitchFamily="34" charset="0"/>
              <a:defRPr sz="4267" kern="1200">
                <a:solidFill>
                  <a:schemeClr val="tx2"/>
                </a:solidFill>
                <a:latin typeface="+mn-lt"/>
                <a:ea typeface="Calibri Regular" charset="0"/>
                <a:cs typeface="Calibri Regular" charset="0"/>
              </a:defRPr>
            </a:lvl3pPr>
            <a:lvl4pPr marL="3647473" algn="l" defTabSz="1215119" rtl="0" eaLnBrk="0" fontAlgn="base" hangingPunct="0">
              <a:spcBef>
                <a:spcPct val="20000"/>
              </a:spcBef>
              <a:spcAft>
                <a:spcPct val="0"/>
              </a:spcAft>
              <a:buFont typeface="Arial" panose="020B0604020202020204" pitchFamily="34" charset="0"/>
              <a:defRPr sz="3600" kern="1200">
                <a:solidFill>
                  <a:schemeClr val="tx2"/>
                </a:solidFill>
                <a:latin typeface="+mn-lt"/>
                <a:ea typeface="Calibri Regular" charset="0"/>
                <a:cs typeface="Calibri Regular" charset="0"/>
              </a:defRPr>
            </a:lvl4pPr>
            <a:lvl5pPr marL="4862592" algn="l" defTabSz="1215119" rtl="0" eaLnBrk="0" fontAlgn="base" hangingPunct="0">
              <a:spcBef>
                <a:spcPct val="20000"/>
              </a:spcBef>
              <a:spcAft>
                <a:spcPct val="0"/>
              </a:spcAft>
              <a:buFont typeface="Arial" panose="020B0604020202020204" pitchFamily="34" charset="0"/>
              <a:defRPr sz="3600" kern="1200">
                <a:solidFill>
                  <a:schemeClr val="tx2"/>
                </a:solidFill>
                <a:latin typeface="+mn-lt"/>
                <a:ea typeface="Calibri Regular" charset="0"/>
                <a:cs typeface="Calibri Regular" charset="0"/>
              </a:defRPr>
            </a:lvl5pPr>
            <a:lvl6pPr marL="6688888" indent="-608080" algn="l" defTabSz="1216161" rtl="0" eaLnBrk="1" latinLnBrk="0" hangingPunct="1">
              <a:spcBef>
                <a:spcPct val="20000"/>
              </a:spcBef>
              <a:buFont typeface="Arial"/>
              <a:buChar char="•"/>
              <a:defRPr sz="5286" kern="1200">
                <a:solidFill>
                  <a:schemeClr val="tx1"/>
                </a:solidFill>
                <a:latin typeface="+mn-lt"/>
                <a:ea typeface="+mn-ea"/>
                <a:cs typeface="+mn-cs"/>
              </a:defRPr>
            </a:lvl6pPr>
            <a:lvl7pPr marL="7905051" indent="-608080" algn="l" defTabSz="1216161" rtl="0" eaLnBrk="1" latinLnBrk="0" hangingPunct="1">
              <a:spcBef>
                <a:spcPct val="20000"/>
              </a:spcBef>
              <a:buFont typeface="Arial"/>
              <a:buChar char="•"/>
              <a:defRPr sz="5286" kern="1200">
                <a:solidFill>
                  <a:schemeClr val="tx1"/>
                </a:solidFill>
                <a:latin typeface="+mn-lt"/>
                <a:ea typeface="+mn-ea"/>
                <a:cs typeface="+mn-cs"/>
              </a:defRPr>
            </a:lvl7pPr>
            <a:lvl8pPr marL="9121212" indent="-608080" algn="l" defTabSz="1216161" rtl="0" eaLnBrk="1" latinLnBrk="0" hangingPunct="1">
              <a:spcBef>
                <a:spcPct val="20000"/>
              </a:spcBef>
              <a:buFont typeface="Arial"/>
              <a:buChar char="•"/>
              <a:defRPr sz="5286" kern="1200">
                <a:solidFill>
                  <a:schemeClr val="tx1"/>
                </a:solidFill>
                <a:latin typeface="+mn-lt"/>
                <a:ea typeface="+mn-ea"/>
                <a:cs typeface="+mn-cs"/>
              </a:defRPr>
            </a:lvl8pPr>
            <a:lvl9pPr marL="10337373" indent="-608080" algn="l" defTabSz="1216161" rtl="0" eaLnBrk="1" latinLnBrk="0" hangingPunct="1">
              <a:spcBef>
                <a:spcPct val="20000"/>
              </a:spcBef>
              <a:buFont typeface="Arial"/>
              <a:buChar char="•"/>
              <a:defRPr sz="5286" kern="1200">
                <a:solidFill>
                  <a:schemeClr val="tx1"/>
                </a:solidFill>
                <a:latin typeface="+mn-lt"/>
                <a:ea typeface="+mn-ea"/>
                <a:cs typeface="+mn-cs"/>
              </a:defRPr>
            </a:lvl9pPr>
          </a:lstStyle>
          <a:p>
            <a:pPr marL="685800" indent="-685800">
              <a:buFont typeface="Arial" panose="020B0604020202020204" pitchFamily="34" charset="0"/>
              <a:buChar char="•"/>
            </a:pPr>
            <a:r>
              <a:rPr lang="en-AU" dirty="0"/>
              <a:t>2 External expert Examiner (for </a:t>
            </a:r>
            <a:r>
              <a:rPr lang="en-AU" dirty="0" err="1"/>
              <a:t>Mphil</a:t>
            </a:r>
            <a:r>
              <a:rPr lang="en-AU" dirty="0"/>
              <a:t>, 1 internal examiner from a different enrolling school is allowed</a:t>
            </a:r>
          </a:p>
          <a:p>
            <a:pPr marL="685800" indent="-685800">
              <a:buFont typeface="Arial" panose="020B0604020202020204" pitchFamily="34" charset="0"/>
              <a:buChar char="•"/>
            </a:pPr>
            <a:endParaRPr lang="en-AU" dirty="0"/>
          </a:p>
          <a:p>
            <a:pPr marL="685800" indent="-685800">
              <a:buFont typeface="Arial" panose="020B0604020202020204" pitchFamily="34" charset="0"/>
              <a:buChar char="•"/>
            </a:pPr>
            <a:r>
              <a:rPr lang="en-AU" dirty="0"/>
              <a:t>Written review and opportunity to respond if require</a:t>
            </a:r>
          </a:p>
          <a:p>
            <a:pPr marL="685800" indent="-685800">
              <a:buFont typeface="Arial" panose="020B0604020202020204" pitchFamily="34" charset="0"/>
              <a:buChar char="•"/>
            </a:pPr>
            <a:endParaRPr lang="en-AU" dirty="0"/>
          </a:p>
          <a:p>
            <a:pPr marL="685800" indent="-685800">
              <a:buFont typeface="Arial" panose="020B0604020202020204" pitchFamily="34" charset="0"/>
              <a:buChar char="•"/>
            </a:pPr>
            <a:r>
              <a:rPr lang="en-AU" dirty="0"/>
              <a:t>Pass with minor or major amendments, Re-examine or</a:t>
            </a:r>
            <a:br>
              <a:rPr lang="en-AU" dirty="0"/>
            </a:br>
            <a:r>
              <a:rPr lang="en-AU" dirty="0"/>
              <a:t> Fail</a:t>
            </a:r>
          </a:p>
          <a:p>
            <a:pPr marL="685800" indent="-685800">
              <a:buFont typeface="Arial" panose="020B0604020202020204" pitchFamily="34" charset="0"/>
              <a:buChar char="•"/>
            </a:pPr>
            <a:endParaRPr lang="en-AU" dirty="0"/>
          </a:p>
          <a:p>
            <a:pPr marL="685800" indent="-685800">
              <a:buFont typeface="Arial" panose="020B0604020202020204" pitchFamily="34" charset="0"/>
              <a:buChar char="•"/>
            </a:pPr>
            <a:r>
              <a:rPr lang="en-AU" dirty="0"/>
              <a:t>Examiners –review takes 1-2 months</a:t>
            </a:r>
            <a:br>
              <a:rPr lang="en-AU" dirty="0"/>
            </a:br>
            <a:r>
              <a:rPr lang="en-AU" dirty="0"/>
              <a:t>Student amendments (up to 6 months*)</a:t>
            </a:r>
          </a:p>
          <a:p>
            <a:endParaRPr lang="en-AU" sz="1800" dirty="0"/>
          </a:p>
          <a:p>
            <a:endParaRPr lang="en-AU" sz="1800" dirty="0"/>
          </a:p>
          <a:p>
            <a:endParaRPr lang="en-AU" dirty="0"/>
          </a:p>
        </p:txBody>
      </p:sp>
      <p:pic>
        <p:nvPicPr>
          <p:cNvPr id="7" name="Picture 2" descr="Graduation Cap Cartoon High Res Stock Images | Shutterstock">
            <a:extLst>
              <a:ext uri="{FF2B5EF4-FFF2-40B4-BE49-F238E27FC236}">
                <a16:creationId xmlns:a16="http://schemas.microsoft.com/office/drawing/2014/main" id="{BFA3EE6A-82F2-4D06-B910-937054680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0387" y="5032314"/>
            <a:ext cx="5936890" cy="434028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89810AFC-094C-40C9-832B-05B9B7BAF643}"/>
              </a:ext>
            </a:extLst>
          </p:cNvPr>
          <p:cNvSpPr txBox="1">
            <a:spLocks/>
          </p:cNvSpPr>
          <p:nvPr/>
        </p:nvSpPr>
        <p:spPr>
          <a:xfrm>
            <a:off x="16549089" y="3311342"/>
            <a:ext cx="7988291" cy="6629400"/>
          </a:xfrm>
          <a:prstGeom prst="rect">
            <a:avLst/>
          </a:prstGeom>
        </p:spPr>
        <p:txBody>
          <a:bodyPr/>
          <a:lstStyle>
            <a:lvl1pPr algn="l" defTabSz="1215119" rtl="0" eaLnBrk="0" fontAlgn="base" hangingPunct="0">
              <a:spcBef>
                <a:spcPct val="20000"/>
              </a:spcBef>
              <a:spcAft>
                <a:spcPct val="0"/>
              </a:spcAft>
              <a:buFont typeface="Arial" panose="020B0604020202020204" pitchFamily="34" charset="0"/>
              <a:defRPr sz="4667" kern="1200">
                <a:solidFill>
                  <a:schemeClr val="tx2"/>
                </a:solidFill>
                <a:latin typeface="+mn-lt"/>
                <a:ea typeface="Calibri Regular" charset="0"/>
                <a:cs typeface="Calibri Regular" charset="0"/>
              </a:defRPr>
            </a:lvl1pPr>
            <a:lvl2pPr marL="1215119" algn="l" defTabSz="1215119" rtl="0" eaLnBrk="0" fontAlgn="base" hangingPunct="0">
              <a:spcBef>
                <a:spcPct val="20000"/>
              </a:spcBef>
              <a:spcAft>
                <a:spcPct val="0"/>
              </a:spcAft>
              <a:buFont typeface="Arial" panose="020B0604020202020204" pitchFamily="34" charset="0"/>
              <a:defRPr sz="4667" kern="1200">
                <a:solidFill>
                  <a:schemeClr val="tx2"/>
                </a:solidFill>
                <a:latin typeface="+mn-lt"/>
                <a:ea typeface="Calibri Regular" charset="0"/>
                <a:cs typeface="Calibri Regular" charset="0"/>
              </a:defRPr>
            </a:lvl2pPr>
            <a:lvl3pPr marL="2430237" algn="l" defTabSz="1215119" rtl="0" eaLnBrk="0" fontAlgn="base" hangingPunct="0">
              <a:spcBef>
                <a:spcPct val="20000"/>
              </a:spcBef>
              <a:spcAft>
                <a:spcPct val="0"/>
              </a:spcAft>
              <a:buFont typeface="Arial" panose="020B0604020202020204" pitchFamily="34" charset="0"/>
              <a:defRPr sz="4267" kern="1200">
                <a:solidFill>
                  <a:schemeClr val="tx2"/>
                </a:solidFill>
                <a:latin typeface="+mn-lt"/>
                <a:ea typeface="Calibri Regular" charset="0"/>
                <a:cs typeface="Calibri Regular" charset="0"/>
              </a:defRPr>
            </a:lvl3pPr>
            <a:lvl4pPr marL="3647473" algn="l" defTabSz="1215119" rtl="0" eaLnBrk="0" fontAlgn="base" hangingPunct="0">
              <a:spcBef>
                <a:spcPct val="20000"/>
              </a:spcBef>
              <a:spcAft>
                <a:spcPct val="0"/>
              </a:spcAft>
              <a:buFont typeface="Arial" panose="020B0604020202020204" pitchFamily="34" charset="0"/>
              <a:defRPr sz="3600" kern="1200">
                <a:solidFill>
                  <a:schemeClr val="tx2"/>
                </a:solidFill>
                <a:latin typeface="+mn-lt"/>
                <a:ea typeface="Calibri Regular" charset="0"/>
                <a:cs typeface="Calibri Regular" charset="0"/>
              </a:defRPr>
            </a:lvl4pPr>
            <a:lvl5pPr marL="4862592" algn="l" defTabSz="1215119" rtl="0" eaLnBrk="0" fontAlgn="base" hangingPunct="0">
              <a:spcBef>
                <a:spcPct val="20000"/>
              </a:spcBef>
              <a:spcAft>
                <a:spcPct val="0"/>
              </a:spcAft>
              <a:buFont typeface="Arial" panose="020B0604020202020204" pitchFamily="34" charset="0"/>
              <a:defRPr sz="3600" kern="1200">
                <a:solidFill>
                  <a:schemeClr val="tx2"/>
                </a:solidFill>
                <a:latin typeface="+mn-lt"/>
                <a:ea typeface="Calibri Regular" charset="0"/>
                <a:cs typeface="Calibri Regular" charset="0"/>
              </a:defRPr>
            </a:lvl5pPr>
            <a:lvl6pPr marL="6688888" indent="-608080" algn="l" defTabSz="1216161" rtl="0" eaLnBrk="1" latinLnBrk="0" hangingPunct="1">
              <a:spcBef>
                <a:spcPct val="20000"/>
              </a:spcBef>
              <a:buFont typeface="Arial"/>
              <a:buChar char="•"/>
              <a:defRPr sz="5286" kern="1200">
                <a:solidFill>
                  <a:schemeClr val="tx1"/>
                </a:solidFill>
                <a:latin typeface="+mn-lt"/>
                <a:ea typeface="+mn-ea"/>
                <a:cs typeface="+mn-cs"/>
              </a:defRPr>
            </a:lvl6pPr>
            <a:lvl7pPr marL="7905051" indent="-608080" algn="l" defTabSz="1216161" rtl="0" eaLnBrk="1" latinLnBrk="0" hangingPunct="1">
              <a:spcBef>
                <a:spcPct val="20000"/>
              </a:spcBef>
              <a:buFont typeface="Arial"/>
              <a:buChar char="•"/>
              <a:defRPr sz="5286" kern="1200">
                <a:solidFill>
                  <a:schemeClr val="tx1"/>
                </a:solidFill>
                <a:latin typeface="+mn-lt"/>
                <a:ea typeface="+mn-ea"/>
                <a:cs typeface="+mn-cs"/>
              </a:defRPr>
            </a:lvl7pPr>
            <a:lvl8pPr marL="9121212" indent="-608080" algn="l" defTabSz="1216161" rtl="0" eaLnBrk="1" latinLnBrk="0" hangingPunct="1">
              <a:spcBef>
                <a:spcPct val="20000"/>
              </a:spcBef>
              <a:buFont typeface="Arial"/>
              <a:buChar char="•"/>
              <a:defRPr sz="5286" kern="1200">
                <a:solidFill>
                  <a:schemeClr val="tx1"/>
                </a:solidFill>
                <a:latin typeface="+mn-lt"/>
                <a:ea typeface="+mn-ea"/>
                <a:cs typeface="+mn-cs"/>
              </a:defRPr>
            </a:lvl8pPr>
            <a:lvl9pPr marL="10337373" indent="-608080" algn="l" defTabSz="1216161" rtl="0" eaLnBrk="1" latinLnBrk="0" hangingPunct="1">
              <a:spcBef>
                <a:spcPct val="20000"/>
              </a:spcBef>
              <a:buFont typeface="Arial"/>
              <a:buChar char="•"/>
              <a:defRPr sz="5286" kern="1200">
                <a:solidFill>
                  <a:schemeClr val="tx1"/>
                </a:solidFill>
                <a:latin typeface="+mn-lt"/>
                <a:ea typeface="+mn-ea"/>
                <a:cs typeface="+mn-cs"/>
              </a:defRPr>
            </a:lvl9pPr>
          </a:lstStyle>
          <a:p>
            <a:endParaRPr lang="en-AU" sz="1800" dirty="0"/>
          </a:p>
          <a:p>
            <a:endParaRPr lang="en-AU" dirty="0"/>
          </a:p>
        </p:txBody>
      </p:sp>
    </p:spTree>
    <p:extLst>
      <p:ext uri="{BB962C8B-B14F-4D97-AF65-F5344CB8AC3E}">
        <p14:creationId xmlns:p14="http://schemas.microsoft.com/office/powerpoint/2010/main" val="1987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9"/>
          <p:cNvSpPr>
            <a:spLocks noGrp="1"/>
          </p:cNvSpPr>
          <p:nvPr>
            <p:ph idx="1"/>
          </p:nvPr>
        </p:nvSpPr>
        <p:spPr>
          <a:xfrm>
            <a:off x="1601787" y="2825552"/>
            <a:ext cx="18842088" cy="9274224"/>
          </a:xfrm>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marL="571500" indent="-571500" eaLnBrk="1" hangingPunct="1">
              <a:buFont typeface="Arial" panose="020B0604020202020204" pitchFamily="34" charset="0"/>
              <a:buChar char="•"/>
            </a:pPr>
            <a:r>
              <a:rPr lang="en-AU" sz="4400" dirty="0">
                <a:solidFill>
                  <a:schemeClr val="tx1">
                    <a:lumMod val="65000"/>
                    <a:lumOff val="35000"/>
                  </a:schemeClr>
                </a:solidFill>
                <a:latin typeface="Calibri (body)"/>
              </a:rPr>
              <a:t>Panel - Chair of the Thesis Committee, plus TWO Examiners</a:t>
            </a:r>
          </a:p>
          <a:p>
            <a:pPr marL="1660139" lvl="1" indent="-571500" eaLnBrk="1" hangingPunct="1">
              <a:buFont typeface="Arial" panose="020B0604020202020204" pitchFamily="34" charset="0"/>
              <a:buChar char="•"/>
            </a:pPr>
            <a:r>
              <a:rPr lang="en-AU" sz="4400" dirty="0">
                <a:solidFill>
                  <a:schemeClr val="tx1">
                    <a:lumMod val="65000"/>
                    <a:lumOff val="35000"/>
                  </a:schemeClr>
                </a:solidFill>
                <a:latin typeface="Calibri (body)"/>
              </a:rPr>
              <a:t>Masters: At least one examiner must be external to Curtin</a:t>
            </a:r>
          </a:p>
          <a:p>
            <a:pPr marL="1660139" lvl="1" indent="-571500" eaLnBrk="1" hangingPunct="1">
              <a:buFont typeface="Arial" panose="020B0604020202020204" pitchFamily="34" charset="0"/>
              <a:buChar char="•"/>
            </a:pPr>
            <a:r>
              <a:rPr lang="en-AU" sz="4400" dirty="0">
                <a:solidFill>
                  <a:schemeClr val="tx1">
                    <a:lumMod val="65000"/>
                    <a:lumOff val="35000"/>
                  </a:schemeClr>
                </a:solidFill>
                <a:latin typeface="Calibri (body)"/>
              </a:rPr>
              <a:t>Doctoral: Both must be external to Curtin</a:t>
            </a:r>
            <a:br>
              <a:rPr lang="en-AU" sz="4400" dirty="0">
                <a:solidFill>
                  <a:schemeClr val="tx1">
                    <a:lumMod val="65000"/>
                    <a:lumOff val="35000"/>
                  </a:schemeClr>
                </a:solidFill>
                <a:latin typeface="Calibri (body)"/>
              </a:rPr>
            </a:br>
            <a:endParaRPr lang="en-AU" sz="4400" dirty="0">
              <a:solidFill>
                <a:schemeClr val="tx1">
                  <a:lumMod val="65000"/>
                  <a:lumOff val="35000"/>
                </a:schemeClr>
              </a:solidFill>
              <a:latin typeface="Calibri (body)"/>
            </a:endParaRPr>
          </a:p>
          <a:p>
            <a:pPr marL="571500" indent="-571500" eaLnBrk="1" hangingPunct="1">
              <a:buFont typeface="Arial" panose="020B0604020202020204" pitchFamily="34" charset="0"/>
              <a:buChar char="•"/>
            </a:pPr>
            <a:endParaRPr lang="en-AU" sz="4400" dirty="0">
              <a:solidFill>
                <a:schemeClr val="tx1">
                  <a:lumMod val="65000"/>
                  <a:lumOff val="35000"/>
                </a:schemeClr>
              </a:solidFill>
              <a:latin typeface="Calibri (body)"/>
            </a:endParaRPr>
          </a:p>
          <a:p>
            <a:pPr marL="571500" indent="-571500" eaLnBrk="1" hangingPunct="1">
              <a:buFont typeface="Arial" panose="020B0604020202020204" pitchFamily="34" charset="0"/>
              <a:buChar char="•"/>
            </a:pPr>
            <a:r>
              <a:rPr lang="en-AU" sz="4400" dirty="0">
                <a:solidFill>
                  <a:schemeClr val="tx1">
                    <a:lumMod val="65000"/>
                    <a:lumOff val="35000"/>
                  </a:schemeClr>
                </a:solidFill>
                <a:latin typeface="Calibri (body)"/>
              </a:rPr>
              <a:t>Examiners should possess an equal or greater qualification to that being sought – or of equivalent status with recognised standing in the field</a:t>
            </a:r>
            <a:br>
              <a:rPr lang="en-AU" sz="4400" dirty="0">
                <a:solidFill>
                  <a:schemeClr val="tx1">
                    <a:lumMod val="65000"/>
                    <a:lumOff val="35000"/>
                  </a:schemeClr>
                </a:solidFill>
                <a:latin typeface="Calibri (body)"/>
              </a:rPr>
            </a:br>
            <a:endParaRPr lang="en-AU" sz="4400" dirty="0">
              <a:solidFill>
                <a:schemeClr val="tx1">
                  <a:lumMod val="65000"/>
                  <a:lumOff val="35000"/>
                </a:schemeClr>
              </a:solidFill>
              <a:latin typeface="Calibri (body)"/>
            </a:endParaRPr>
          </a:p>
          <a:p>
            <a:pPr marL="571500" indent="-571500" eaLnBrk="1" hangingPunct="1">
              <a:buFont typeface="Arial" panose="020B0604020202020204" pitchFamily="34" charset="0"/>
              <a:buChar char="•"/>
            </a:pPr>
            <a:endParaRPr lang="en-AU" sz="4400" dirty="0">
              <a:solidFill>
                <a:schemeClr val="tx1">
                  <a:lumMod val="65000"/>
                  <a:lumOff val="35000"/>
                </a:schemeClr>
              </a:solidFill>
              <a:latin typeface="Calibri (body)"/>
            </a:endParaRPr>
          </a:p>
          <a:p>
            <a:pPr marL="571500" indent="-571500" eaLnBrk="1" hangingPunct="1">
              <a:buFont typeface="Arial" panose="020B0604020202020204" pitchFamily="34" charset="0"/>
              <a:buChar char="•"/>
            </a:pPr>
            <a:r>
              <a:rPr lang="en-AU" sz="4400" dirty="0">
                <a:solidFill>
                  <a:schemeClr val="tx1">
                    <a:lumMod val="65000"/>
                    <a:lumOff val="35000"/>
                  </a:schemeClr>
                </a:solidFill>
                <a:latin typeface="Calibri (body)"/>
              </a:rPr>
              <a:t>There should be a </a:t>
            </a:r>
            <a:r>
              <a:rPr lang="en-AU" sz="4400" u="sng" dirty="0">
                <a:solidFill>
                  <a:schemeClr val="tx1">
                    <a:lumMod val="65000"/>
                    <a:lumOff val="35000"/>
                  </a:schemeClr>
                </a:solidFill>
                <a:latin typeface="Calibri (body)"/>
              </a:rPr>
              <a:t>judgment of risk </a:t>
            </a:r>
            <a:r>
              <a:rPr lang="en-AU" sz="4400" dirty="0">
                <a:solidFill>
                  <a:schemeClr val="tx1">
                    <a:lumMod val="65000"/>
                    <a:lumOff val="35000"/>
                  </a:schemeClr>
                </a:solidFill>
                <a:latin typeface="Calibri (body)"/>
              </a:rPr>
              <a:t>for a perceived conflict of interest between the examiner and candidate/ supervisors/ university </a:t>
            </a:r>
          </a:p>
          <a:p>
            <a:pPr eaLnBrk="1" hangingPunct="1"/>
            <a:endParaRPr lang="en-AU" dirty="0"/>
          </a:p>
          <a:p>
            <a:pPr eaLnBrk="1" hangingPunct="1"/>
            <a:endParaRPr lang="en-AU" dirty="0"/>
          </a:p>
        </p:txBody>
      </p:sp>
      <p:pic>
        <p:nvPicPr>
          <p:cNvPr id="4" name="Picture 7" descr="Image result for curtin uni logos">
            <a:hlinkClick r:id="rId2"/>
            <a:extLst>
              <a:ext uri="{FF2B5EF4-FFF2-40B4-BE49-F238E27FC236}">
                <a16:creationId xmlns:a16="http://schemas.microsoft.com/office/drawing/2014/main" id="{7C1C2145-731C-4772-9E85-0F3E6FDCD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EC00373-3E35-429C-B818-E24136312014}"/>
              </a:ext>
            </a:extLst>
          </p:cNvPr>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Choosing Examiners</a:t>
            </a:r>
          </a:p>
        </p:txBody>
      </p:sp>
    </p:spTree>
    <p:extLst>
      <p:ext uri="{BB962C8B-B14F-4D97-AF65-F5344CB8AC3E}">
        <p14:creationId xmlns:p14="http://schemas.microsoft.com/office/powerpoint/2010/main" val="17631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fade">
                                      <p:cBhvr>
                                        <p:cTn id="13" dur="500"/>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animEffect transition="in" filter="fade">
                                      <p:cBhvr>
                                        <p:cTn id="18" dur="500"/>
                                        <p:tgtEl>
                                          <p:spTgt spid="1126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animEffect transition="in" filter="fade">
                                      <p:cBhvr>
                                        <p:cTn id="23"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9"/>
          <p:cNvSpPr>
            <a:spLocks noGrp="1"/>
          </p:cNvSpPr>
          <p:nvPr>
            <p:ph idx="1"/>
          </p:nvPr>
        </p:nvSpPr>
        <p:spPr>
          <a:xfrm>
            <a:off x="3963987" y="2736996"/>
            <a:ext cx="16459200" cy="9274224"/>
          </a:xfrm>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marL="0" indent="0" eaLnBrk="1" hangingPunct="1">
              <a:buNone/>
            </a:pPr>
            <a:r>
              <a:rPr lang="en-AU" dirty="0">
                <a:solidFill>
                  <a:srgbClr val="FF0000"/>
                </a:solidFill>
              </a:rPr>
              <a:t>Relationships</a:t>
            </a:r>
            <a:br>
              <a:rPr lang="en-AU" dirty="0"/>
            </a:br>
            <a:endParaRPr lang="en-AU" dirty="0"/>
          </a:p>
          <a:p>
            <a:pPr eaLnBrk="1" hangingPunct="1"/>
            <a:r>
              <a:rPr lang="en-AU" dirty="0">
                <a:solidFill>
                  <a:srgbClr val="FF0000"/>
                </a:solidFill>
              </a:rPr>
              <a:t>Student and Examiner:</a:t>
            </a:r>
          </a:p>
          <a:p>
            <a:pPr lvl="1" eaLnBrk="1" hangingPunct="1"/>
            <a:r>
              <a:rPr lang="en-AU" dirty="0"/>
              <a:t>Personal (relative, previous relationship, mentor)</a:t>
            </a:r>
          </a:p>
          <a:p>
            <a:pPr lvl="1" eaLnBrk="1" hangingPunct="1"/>
            <a:r>
              <a:rPr lang="en-AU" dirty="0"/>
              <a:t>Working (co-authorship, supervisory, employment)</a:t>
            </a:r>
          </a:p>
          <a:p>
            <a:pPr lvl="1" eaLnBrk="1" hangingPunct="1"/>
            <a:r>
              <a:rPr lang="en-AU" dirty="0"/>
              <a:t>Business/professional (business partner, trustees)</a:t>
            </a:r>
          </a:p>
          <a:p>
            <a:pPr eaLnBrk="1" hangingPunct="1"/>
            <a:endParaRPr lang="en-AU" dirty="0"/>
          </a:p>
          <a:p>
            <a:pPr eaLnBrk="1" hangingPunct="1"/>
            <a:r>
              <a:rPr lang="en-AU" dirty="0">
                <a:solidFill>
                  <a:srgbClr val="FF0000"/>
                </a:solidFill>
              </a:rPr>
              <a:t>Supervisor and Examiner</a:t>
            </a:r>
          </a:p>
          <a:p>
            <a:pPr lvl="1" eaLnBrk="1" hangingPunct="1"/>
            <a:r>
              <a:rPr lang="en-AU" dirty="0"/>
              <a:t>Personal (relative, previous relationship, mentor)</a:t>
            </a:r>
          </a:p>
          <a:p>
            <a:pPr lvl="1" eaLnBrk="1" hangingPunct="1"/>
            <a:r>
              <a:rPr lang="en-AU" dirty="0"/>
              <a:t>Working (co-authorship, supervisory, employment, grant, patent)</a:t>
            </a:r>
          </a:p>
          <a:p>
            <a:pPr lvl="1" eaLnBrk="1" hangingPunct="1"/>
            <a:r>
              <a:rPr lang="en-AU" dirty="0"/>
              <a:t>Business/professional (business partner, trustees)</a:t>
            </a:r>
          </a:p>
          <a:p>
            <a:pPr eaLnBrk="1" hangingPunct="1"/>
            <a:endParaRPr lang="en-AU" dirty="0"/>
          </a:p>
        </p:txBody>
      </p:sp>
      <p:sp>
        <p:nvSpPr>
          <p:cNvPr id="2" name="Up Arrow Callout 1"/>
          <p:cNvSpPr/>
          <p:nvPr/>
        </p:nvSpPr>
        <p:spPr>
          <a:xfrm rot="5400000">
            <a:off x="-1066658" y="6285934"/>
            <a:ext cx="6645732" cy="2880400"/>
          </a:xfrm>
          <a:prstGeom prst="upArrowCallout">
            <a:avLst/>
          </a:prstGeom>
          <a:solidFill>
            <a:srgbClr val="CECEEF">
              <a:alpha val="4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gn="ctr"/>
            <a:r>
              <a:rPr lang="en-AU" dirty="0">
                <a:solidFill>
                  <a:schemeClr val="accent6">
                    <a:lumMod val="50000"/>
                  </a:schemeClr>
                </a:solidFill>
              </a:rPr>
              <a:t>In the past 5 years</a:t>
            </a:r>
          </a:p>
        </p:txBody>
      </p:sp>
      <p:sp>
        <p:nvSpPr>
          <p:cNvPr id="6" name="Rectangle 5">
            <a:extLst>
              <a:ext uri="{FF2B5EF4-FFF2-40B4-BE49-F238E27FC236}">
                <a16:creationId xmlns:a16="http://schemas.microsoft.com/office/drawing/2014/main" id="{4470688D-BF25-4695-9D70-20BF926E56A6}"/>
              </a:ext>
            </a:extLst>
          </p:cNvPr>
          <p:cNvSpPr/>
          <p:nvPr/>
        </p:nvSpPr>
        <p:spPr>
          <a:xfrm>
            <a:off x="-24216" y="14074"/>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Choosing the Examiner - Best Practice:  Avoid Major Conflicts</a:t>
            </a:r>
          </a:p>
        </p:txBody>
      </p:sp>
      <p:pic>
        <p:nvPicPr>
          <p:cNvPr id="7" name="Picture 7" descr="Image result for curtin uni logos">
            <a:hlinkClick r:id="rId2"/>
            <a:extLst>
              <a:ext uri="{FF2B5EF4-FFF2-40B4-BE49-F238E27FC236}">
                <a16:creationId xmlns:a16="http://schemas.microsoft.com/office/drawing/2014/main" id="{6B8D40B6-A834-4B42-BFB2-B6430189D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8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fade">
                                      <p:cBhvr>
                                        <p:cTn id="18" dur="500"/>
                                        <p:tgtEl>
                                          <p:spTgt spid="1126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500"/>
                                        <p:tgtEl>
                                          <p:spTgt spid="1126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267">
                                            <p:txEl>
                                              <p:pRg st="6" end="6"/>
                                            </p:txEl>
                                          </p:spTgt>
                                        </p:tgtEl>
                                        <p:attrNameLst>
                                          <p:attrName>style.visibility</p:attrName>
                                        </p:attrNameLst>
                                      </p:cBhvr>
                                      <p:to>
                                        <p:strVal val="visible"/>
                                      </p:to>
                                    </p:set>
                                    <p:animEffect transition="in" filter="fade">
                                      <p:cBhvr>
                                        <p:cTn id="26" dur="500"/>
                                        <p:tgtEl>
                                          <p:spTgt spid="11267">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267">
                                            <p:txEl>
                                              <p:pRg st="7" end="7"/>
                                            </p:txEl>
                                          </p:spTgt>
                                        </p:tgtEl>
                                        <p:attrNameLst>
                                          <p:attrName>style.visibility</p:attrName>
                                        </p:attrNameLst>
                                      </p:cBhvr>
                                      <p:to>
                                        <p:strVal val="visible"/>
                                      </p:to>
                                    </p:set>
                                    <p:animEffect transition="in" filter="fade">
                                      <p:cBhvr>
                                        <p:cTn id="29" dur="500"/>
                                        <p:tgtEl>
                                          <p:spTgt spid="11267">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267">
                                            <p:txEl>
                                              <p:pRg st="8" end="8"/>
                                            </p:txEl>
                                          </p:spTgt>
                                        </p:tgtEl>
                                        <p:attrNameLst>
                                          <p:attrName>style.visibility</p:attrName>
                                        </p:attrNameLst>
                                      </p:cBhvr>
                                      <p:to>
                                        <p:strVal val="visible"/>
                                      </p:to>
                                    </p:set>
                                    <p:animEffect transition="in" filter="fade">
                                      <p:cBhvr>
                                        <p:cTn id="32" dur="500"/>
                                        <p:tgtEl>
                                          <p:spTgt spid="11267">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267">
                                            <p:txEl>
                                              <p:pRg st="9" end="9"/>
                                            </p:txEl>
                                          </p:spTgt>
                                        </p:tgtEl>
                                        <p:attrNameLst>
                                          <p:attrName>style.visibility</p:attrName>
                                        </p:attrNameLst>
                                      </p:cBhvr>
                                      <p:to>
                                        <p:strVal val="visible"/>
                                      </p:to>
                                    </p:set>
                                    <p:animEffect transition="in" filter="fade">
                                      <p:cBhvr>
                                        <p:cTn id="35"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9"/>
          <p:cNvSpPr>
            <a:spLocks noGrp="1"/>
          </p:cNvSpPr>
          <p:nvPr>
            <p:ph idx="1"/>
          </p:nvPr>
        </p:nvSpPr>
        <p:spPr>
          <a:xfrm>
            <a:off x="1754187" y="2947963"/>
            <a:ext cx="16459200" cy="9274224"/>
          </a:xfrm>
        </p:spPr>
        <p:txBody>
          <a:bodyPr>
            <a:normAutofit fontScale="92500" lnSpcReduction="10000"/>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marL="0" indent="0" eaLnBrk="1" hangingPunct="1">
              <a:buNone/>
            </a:pPr>
            <a:r>
              <a:rPr lang="en-AU" dirty="0">
                <a:solidFill>
                  <a:srgbClr val="FF0000"/>
                </a:solidFill>
              </a:rPr>
              <a:t>Relationships :</a:t>
            </a:r>
            <a:br>
              <a:rPr lang="en-AU" dirty="0"/>
            </a:br>
            <a:endParaRPr lang="en-AU" dirty="0"/>
          </a:p>
          <a:p>
            <a:pPr eaLnBrk="1" hangingPunct="1"/>
            <a:r>
              <a:rPr lang="en-AU" dirty="0">
                <a:solidFill>
                  <a:srgbClr val="FF0000"/>
                </a:solidFill>
              </a:rPr>
              <a:t>University and Examiner:</a:t>
            </a:r>
          </a:p>
          <a:p>
            <a:pPr lvl="1" eaLnBrk="1" hangingPunct="1"/>
            <a:r>
              <a:rPr lang="en-AU" dirty="0"/>
              <a:t>Working (external reviewer, employment, previous examination in last year)</a:t>
            </a:r>
          </a:p>
          <a:p>
            <a:pPr lvl="1" eaLnBrk="1" hangingPunct="1"/>
            <a:r>
              <a:rPr lang="en-AU" dirty="0"/>
              <a:t>Other (Former grievance, graduate, Honorary Doctorate)</a:t>
            </a:r>
          </a:p>
          <a:p>
            <a:pPr lvl="1" eaLnBrk="1" hangingPunct="1"/>
            <a:r>
              <a:rPr lang="en-AU" dirty="0"/>
              <a:t>Business/professional (current staff or former within 5 years)</a:t>
            </a:r>
          </a:p>
          <a:p>
            <a:pPr lvl="1" eaLnBrk="1" hangingPunct="1"/>
            <a:endParaRPr lang="en-AU" dirty="0"/>
          </a:p>
          <a:p>
            <a:pPr eaLnBrk="1" hangingPunct="1"/>
            <a:r>
              <a:rPr lang="en-AU" dirty="0">
                <a:solidFill>
                  <a:srgbClr val="FF0000"/>
                </a:solidFill>
              </a:rPr>
              <a:t>Other:</a:t>
            </a:r>
          </a:p>
          <a:p>
            <a:pPr lvl="1" eaLnBrk="1" hangingPunct="1"/>
            <a:r>
              <a:rPr lang="en-AU" dirty="0"/>
              <a:t>Commercial interest in outcome</a:t>
            </a:r>
          </a:p>
          <a:p>
            <a:pPr lvl="1" eaLnBrk="1" hangingPunct="1"/>
            <a:r>
              <a:rPr lang="en-AU" dirty="0"/>
              <a:t>Two examiners in same school/department</a:t>
            </a:r>
          </a:p>
          <a:p>
            <a:pPr lvl="1" eaLnBrk="1" hangingPunct="1"/>
            <a:r>
              <a:rPr lang="en-AU" dirty="0"/>
              <a:t>Two examiners in close personal relationship</a:t>
            </a:r>
          </a:p>
          <a:p>
            <a:pPr lvl="1" eaLnBrk="1" hangingPunct="1"/>
            <a:r>
              <a:rPr lang="en-AU" dirty="0"/>
              <a:t>Your mum…. </a:t>
            </a:r>
            <a:r>
              <a:rPr lang="en-AU" dirty="0">
                <a:sym typeface="Wingdings" panose="05000000000000000000" pitchFamily="2" charset="2"/>
              </a:rPr>
              <a:t> </a:t>
            </a:r>
            <a:endParaRPr lang="en-AU" dirty="0"/>
          </a:p>
          <a:p>
            <a:pPr eaLnBrk="1" hangingPunct="1"/>
            <a:endParaRPr lang="en-AU" dirty="0"/>
          </a:p>
        </p:txBody>
      </p:sp>
      <p:sp>
        <p:nvSpPr>
          <p:cNvPr id="4" name="Rectangle 3">
            <a:extLst>
              <a:ext uri="{FF2B5EF4-FFF2-40B4-BE49-F238E27FC236}">
                <a16:creationId xmlns:a16="http://schemas.microsoft.com/office/drawing/2014/main" id="{CE02EAF1-974F-4643-A197-D81A84C9F00B}"/>
              </a:ext>
            </a:extLst>
          </p:cNvPr>
          <p:cNvSpPr/>
          <p:nvPr/>
        </p:nvSpPr>
        <p:spPr>
          <a:xfrm>
            <a:off x="-30097" y="-12674"/>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Choosing the Examiner  - Best Practice:  Avoid Major Conflicts</a:t>
            </a:r>
          </a:p>
        </p:txBody>
      </p:sp>
      <p:pic>
        <p:nvPicPr>
          <p:cNvPr id="5" name="Picture 7" descr="Image result for curtin uni logos">
            <a:hlinkClick r:id="rId2"/>
            <a:extLst>
              <a:ext uri="{FF2B5EF4-FFF2-40B4-BE49-F238E27FC236}">
                <a16:creationId xmlns:a16="http://schemas.microsoft.com/office/drawing/2014/main" id="{C625D1F2-8D48-41B0-94C3-209E10ACC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E8EB745-6498-4E36-B6C0-F9297595E219}"/>
              </a:ext>
            </a:extLst>
          </p:cNvPr>
          <p:cNvSpPr txBox="1"/>
          <p:nvPr/>
        </p:nvSpPr>
        <p:spPr>
          <a:xfrm>
            <a:off x="10713707" y="4035331"/>
            <a:ext cx="13249840" cy="8186856"/>
          </a:xfrm>
          <a:prstGeom prst="rect">
            <a:avLst/>
          </a:prstGeom>
          <a:solidFill>
            <a:schemeClr val="accent1">
              <a:lumMod val="20000"/>
              <a:lumOff val="80000"/>
            </a:schemeClr>
          </a:solid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sz="4000" dirty="0"/>
              <a:t>It is best to tick </a:t>
            </a:r>
          </a:p>
          <a:p>
            <a:r>
              <a:rPr lang="en-AU" sz="4000" b="1" dirty="0"/>
              <a:t>Minor  Conflict of Interest  </a:t>
            </a:r>
          </a:p>
          <a:p>
            <a:r>
              <a:rPr lang="en-AU" sz="4000" dirty="0"/>
              <a:t>and then explain… </a:t>
            </a:r>
          </a:p>
          <a:p>
            <a:endParaRPr lang="en-AU" sz="4000" dirty="0"/>
          </a:p>
          <a:p>
            <a:r>
              <a:rPr lang="en-AU" sz="4000" dirty="0"/>
              <a:t>Rather than…</a:t>
            </a:r>
          </a:p>
          <a:p>
            <a:endParaRPr lang="en-AU" sz="4000" dirty="0"/>
          </a:p>
          <a:p>
            <a:r>
              <a:rPr lang="en-AU" sz="4000" b="1" dirty="0"/>
              <a:t>NO Conflict of Interest </a:t>
            </a:r>
          </a:p>
          <a:p>
            <a:r>
              <a:rPr lang="en-AU" sz="4000" dirty="0"/>
              <a:t>and try to defend it .. </a:t>
            </a:r>
          </a:p>
          <a:p>
            <a:endParaRPr lang="en-AU" sz="4000" dirty="0"/>
          </a:p>
          <a:p>
            <a:r>
              <a:rPr lang="en-AU" sz="4000" dirty="0"/>
              <a:t>Because it is about the risk of PERCEIVED conflict of Interest … </a:t>
            </a:r>
          </a:p>
          <a:p>
            <a:r>
              <a:rPr lang="en-AU" sz="4000" dirty="0"/>
              <a:t>and the judgement is someone's else’s perception…. Not yours. </a:t>
            </a:r>
          </a:p>
        </p:txBody>
      </p:sp>
    </p:spTree>
    <p:extLst>
      <p:ext uri="{BB962C8B-B14F-4D97-AF65-F5344CB8AC3E}">
        <p14:creationId xmlns:p14="http://schemas.microsoft.com/office/powerpoint/2010/main" val="19912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fade">
                                      <p:cBhvr>
                                        <p:cTn id="18" dur="500"/>
                                        <p:tgtEl>
                                          <p:spTgt spid="1126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500"/>
                                        <p:tgtEl>
                                          <p:spTgt spid="1126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267">
                                            <p:txEl>
                                              <p:pRg st="6" end="6"/>
                                            </p:txEl>
                                          </p:spTgt>
                                        </p:tgtEl>
                                        <p:attrNameLst>
                                          <p:attrName>style.visibility</p:attrName>
                                        </p:attrNameLst>
                                      </p:cBhvr>
                                      <p:to>
                                        <p:strVal val="visible"/>
                                      </p:to>
                                    </p:set>
                                    <p:animEffect transition="in" filter="fade">
                                      <p:cBhvr>
                                        <p:cTn id="26" dur="500"/>
                                        <p:tgtEl>
                                          <p:spTgt spid="11267">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267">
                                            <p:txEl>
                                              <p:pRg st="7" end="7"/>
                                            </p:txEl>
                                          </p:spTgt>
                                        </p:tgtEl>
                                        <p:attrNameLst>
                                          <p:attrName>style.visibility</p:attrName>
                                        </p:attrNameLst>
                                      </p:cBhvr>
                                      <p:to>
                                        <p:strVal val="visible"/>
                                      </p:to>
                                    </p:set>
                                    <p:animEffect transition="in" filter="fade">
                                      <p:cBhvr>
                                        <p:cTn id="29" dur="500"/>
                                        <p:tgtEl>
                                          <p:spTgt spid="11267">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267">
                                            <p:txEl>
                                              <p:pRg st="8" end="8"/>
                                            </p:txEl>
                                          </p:spTgt>
                                        </p:tgtEl>
                                        <p:attrNameLst>
                                          <p:attrName>style.visibility</p:attrName>
                                        </p:attrNameLst>
                                      </p:cBhvr>
                                      <p:to>
                                        <p:strVal val="visible"/>
                                      </p:to>
                                    </p:set>
                                    <p:animEffect transition="in" filter="fade">
                                      <p:cBhvr>
                                        <p:cTn id="32" dur="500"/>
                                        <p:tgtEl>
                                          <p:spTgt spid="11267">
                                            <p:txEl>
                                              <p:pRg st="8" end="8"/>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267">
                                            <p:txEl>
                                              <p:pRg st="9" end="9"/>
                                            </p:txEl>
                                          </p:spTgt>
                                        </p:tgtEl>
                                        <p:attrNameLst>
                                          <p:attrName>style.visibility</p:attrName>
                                        </p:attrNameLst>
                                      </p:cBhvr>
                                      <p:to>
                                        <p:strVal val="visible"/>
                                      </p:to>
                                    </p:set>
                                    <p:animEffect transition="in" filter="fade">
                                      <p:cBhvr>
                                        <p:cTn id="35" dur="500"/>
                                        <p:tgtEl>
                                          <p:spTgt spid="11267">
                                            <p:txEl>
                                              <p:pRg st="9" end="9"/>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267">
                                            <p:txEl>
                                              <p:pRg st="10" end="10"/>
                                            </p:txEl>
                                          </p:spTgt>
                                        </p:tgtEl>
                                        <p:attrNameLst>
                                          <p:attrName>style.visibility</p:attrName>
                                        </p:attrNameLst>
                                      </p:cBhvr>
                                      <p:to>
                                        <p:strVal val="visible"/>
                                      </p:to>
                                    </p:set>
                                    <p:animEffect transition="in" filter="fade">
                                      <p:cBhvr>
                                        <p:cTn id="38" dur="500"/>
                                        <p:tgtEl>
                                          <p:spTgt spid="11267">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10"/>
          <p:cNvSpPr>
            <a:spLocks noGrp="1"/>
          </p:cNvSpPr>
          <p:nvPr>
            <p:ph idx="1"/>
          </p:nvPr>
        </p:nvSpPr>
        <p:spPr>
          <a:xfrm>
            <a:off x="1220787" y="3124200"/>
            <a:ext cx="16459200" cy="6903020"/>
          </a:xfrm>
        </p:spPr>
        <p:txBody>
          <a:bodyPr>
            <a:normAutofit lnSpcReduction="10000"/>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marL="0" indent="0" eaLnBrk="1" hangingPunct="1">
              <a:buNone/>
            </a:pPr>
            <a:r>
              <a:rPr lang="en-AU" dirty="0"/>
              <a:t>We send to examiners:</a:t>
            </a:r>
          </a:p>
          <a:p>
            <a:pPr lvl="1"/>
            <a:r>
              <a:rPr lang="en-AU" sz="4800" dirty="0">
                <a:ea typeface="+mn-ea"/>
                <a:cs typeface="+mn-cs"/>
              </a:rPr>
              <a:t>Thesis as pdf (hard copy if requested, or for creative </a:t>
            </a:r>
            <a:br>
              <a:rPr lang="en-AU" sz="4800" dirty="0">
                <a:ea typeface="+mn-ea"/>
                <a:cs typeface="+mn-cs"/>
              </a:rPr>
            </a:br>
            <a:r>
              <a:rPr lang="en-AU" sz="4800" dirty="0">
                <a:ea typeface="+mn-ea"/>
                <a:cs typeface="+mn-cs"/>
              </a:rPr>
              <a:t>works)</a:t>
            </a:r>
          </a:p>
          <a:p>
            <a:pPr lvl="1"/>
            <a:r>
              <a:rPr lang="en-AU" sz="4800" dirty="0">
                <a:ea typeface="+mn-ea"/>
                <a:cs typeface="+mn-cs"/>
              </a:rPr>
              <a:t>Criteria on which thesis is to be judged</a:t>
            </a:r>
          </a:p>
          <a:p>
            <a:pPr lvl="1"/>
            <a:r>
              <a:rPr lang="en-AU" sz="4800" dirty="0">
                <a:ea typeface="+mn-ea"/>
                <a:cs typeface="+mn-cs"/>
              </a:rPr>
              <a:t>Report form</a:t>
            </a:r>
          </a:p>
          <a:p>
            <a:pPr lvl="1"/>
            <a:r>
              <a:rPr lang="en-AU" sz="4800" dirty="0">
                <a:ea typeface="+mn-ea"/>
                <a:cs typeface="+mn-cs"/>
              </a:rPr>
              <a:t>Honorarium payment form</a:t>
            </a:r>
          </a:p>
          <a:p>
            <a:pPr lvl="1"/>
            <a:endParaRPr lang="en-AU" sz="4800" dirty="0">
              <a:ea typeface="+mn-ea"/>
              <a:cs typeface="+mn-cs"/>
            </a:endParaRPr>
          </a:p>
          <a:p>
            <a:pPr marL="0" indent="0" eaLnBrk="1" hangingPunct="1">
              <a:buNone/>
            </a:pPr>
            <a:r>
              <a:rPr lang="en-AU" dirty="0"/>
              <a:t>They send us:</a:t>
            </a:r>
          </a:p>
          <a:p>
            <a:pPr eaLnBrk="1" hangingPunct="1"/>
            <a:r>
              <a:rPr lang="en-AU" dirty="0"/>
              <a:t>The examination report (provides an overall assessment detailing the strengths and weaknesses of the thesis)</a:t>
            </a:r>
          </a:p>
        </p:txBody>
      </p:sp>
      <p:sp>
        <p:nvSpPr>
          <p:cNvPr id="14" name="Text Box 6"/>
          <p:cNvSpPr txBox="1">
            <a:spLocks noChangeArrowheads="1"/>
          </p:cNvSpPr>
          <p:nvPr/>
        </p:nvSpPr>
        <p:spPr bwMode="auto">
          <a:xfrm>
            <a:off x="2363787" y="11201400"/>
            <a:ext cx="17287874" cy="954107"/>
          </a:xfrm>
          <a:prstGeom prst="rect">
            <a:avLst/>
          </a:prstGeom>
          <a:noFill/>
          <a:ln w="9525" algn="ctr">
            <a:noFill/>
            <a:miter lim="800000"/>
            <a:headEnd/>
            <a:tailEnd/>
          </a:ln>
        </p:spPr>
        <p:txBody>
          <a:bodyPr wrap="square">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spcBef>
                <a:spcPct val="50000"/>
              </a:spcBef>
              <a:defRPr/>
            </a:pPr>
            <a:r>
              <a:rPr lang="en-AU" sz="2800" dirty="0">
                <a:latin typeface="+mn-lt"/>
                <a:cs typeface="Times New Roman" pitchFamily="18" charset="0"/>
              </a:rPr>
              <a:t>(See  </a:t>
            </a:r>
            <a:r>
              <a:rPr lang="en-US" sz="2800" dirty="0">
                <a:hlinkClick r:id="rId3"/>
              </a:rPr>
              <a:t>https://staffportal.curtin.edu.au/research/hdr-supervision/candidacy/</a:t>
            </a:r>
            <a:r>
              <a:rPr lang="en-US" sz="2800" dirty="0"/>
              <a:t> Thesis </a:t>
            </a:r>
            <a:r>
              <a:rPr lang="en-AU" sz="2800" dirty="0">
                <a:latin typeface="+mn-lt"/>
                <a:cs typeface="Times New Roman" pitchFamily="18" charset="0"/>
              </a:rPr>
              <a:t>Examination - Examination Report Example) </a:t>
            </a:r>
          </a:p>
        </p:txBody>
      </p:sp>
      <p:sp>
        <p:nvSpPr>
          <p:cNvPr id="5" name="Rectangle 4">
            <a:extLst>
              <a:ext uri="{FF2B5EF4-FFF2-40B4-BE49-F238E27FC236}">
                <a16:creationId xmlns:a16="http://schemas.microsoft.com/office/drawing/2014/main" id="{88927B40-9897-4DA1-9722-8394BDC481FC}"/>
              </a:ext>
            </a:extLst>
          </p:cNvPr>
          <p:cNvSpPr/>
          <p:nvPr/>
        </p:nvSpPr>
        <p:spPr>
          <a:xfrm>
            <a:off x="7163" y="62842"/>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Thesis examination</a:t>
            </a:r>
          </a:p>
        </p:txBody>
      </p:sp>
      <p:pic>
        <p:nvPicPr>
          <p:cNvPr id="6" name="Picture 7" descr="Image result for curtin uni logos">
            <a:hlinkClick r:id="rId4"/>
            <a:extLst>
              <a:ext uri="{FF2B5EF4-FFF2-40B4-BE49-F238E27FC236}">
                <a16:creationId xmlns:a16="http://schemas.microsoft.com/office/drawing/2014/main" id="{13BD8620-E091-46FF-9857-2DA3EB85E7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4C25908-5ADB-43C0-84D5-B2EF03FEADAA}"/>
              </a:ext>
            </a:extLst>
          </p:cNvPr>
          <p:cNvPicPr>
            <a:picLocks noChangeAspect="1"/>
          </p:cNvPicPr>
          <p:nvPr/>
        </p:nvPicPr>
        <p:blipFill>
          <a:blip r:embed="rId6"/>
          <a:stretch>
            <a:fillRect/>
          </a:stretch>
        </p:blipFill>
        <p:spPr>
          <a:xfrm>
            <a:off x="17564061" y="2801104"/>
            <a:ext cx="6469037" cy="8400295"/>
          </a:xfrm>
          <a:prstGeom prst="rect">
            <a:avLst/>
          </a:prstGeom>
        </p:spPr>
      </p:pic>
    </p:spTree>
    <p:extLst>
      <p:ext uri="{BB962C8B-B14F-4D97-AF65-F5344CB8AC3E}">
        <p14:creationId xmlns:p14="http://schemas.microsoft.com/office/powerpoint/2010/main" val="3038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500"/>
                                        <p:tgtEl>
                                          <p:spTgt spid="143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fade">
                                      <p:cBhvr>
                                        <p:cTn id="13" dur="500"/>
                                        <p:tgtEl>
                                          <p:spTgt spid="143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fade">
                                      <p:cBhvr>
                                        <p:cTn id="16" dur="500"/>
                                        <p:tgtEl>
                                          <p:spTgt spid="1433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fade">
                                      <p:cBhvr>
                                        <p:cTn id="19" dur="500"/>
                                        <p:tgtEl>
                                          <p:spTgt spid="1433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339">
                                            <p:txEl>
                                              <p:pRg st="6" end="6"/>
                                            </p:txEl>
                                          </p:spTgt>
                                        </p:tgtEl>
                                        <p:attrNameLst>
                                          <p:attrName>style.visibility</p:attrName>
                                        </p:attrNameLst>
                                      </p:cBhvr>
                                      <p:to>
                                        <p:strVal val="visible"/>
                                      </p:to>
                                    </p:set>
                                    <p:animEffect transition="in" filter="fade">
                                      <p:cBhvr>
                                        <p:cTn id="24" dur="500"/>
                                        <p:tgtEl>
                                          <p:spTgt spid="1433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339">
                                            <p:txEl>
                                              <p:pRg st="7" end="7"/>
                                            </p:txEl>
                                          </p:spTgt>
                                        </p:tgtEl>
                                        <p:attrNameLst>
                                          <p:attrName>style.visibility</p:attrName>
                                        </p:attrNameLst>
                                      </p:cBhvr>
                                      <p:to>
                                        <p:strVal val="visible"/>
                                      </p:to>
                                    </p:set>
                                    <p:animEffect transition="in" filter="fade">
                                      <p:cBhvr>
                                        <p:cTn id="29" dur="500"/>
                                        <p:tgtEl>
                                          <p:spTgt spid="14339">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9"/>
          <p:cNvSpPr>
            <a:spLocks noGrp="1"/>
          </p:cNvSpPr>
          <p:nvPr>
            <p:ph idx="1"/>
          </p:nvPr>
        </p:nvSpPr>
        <p:spPr>
          <a:xfrm>
            <a:off x="2506623" y="4191367"/>
            <a:ext cx="16459200" cy="6086476"/>
          </a:xfrm>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buFont typeface="Wingdings" pitchFamily="2" charset="2"/>
              <a:buNone/>
            </a:pPr>
            <a:r>
              <a:rPr lang="en-AU" dirty="0"/>
              <a:t>Examiners are asked to:</a:t>
            </a:r>
            <a:br>
              <a:rPr lang="en-AU" dirty="0"/>
            </a:br>
            <a:endParaRPr lang="en-AU" dirty="0"/>
          </a:p>
          <a:p>
            <a:pPr marL="685800" indent="-685800" eaLnBrk="1" hangingPunct="1">
              <a:buFont typeface="Arial" panose="020B0604020202020204" pitchFamily="34" charset="0"/>
              <a:buChar char="•"/>
            </a:pPr>
            <a:r>
              <a:rPr lang="en-AU" dirty="0"/>
              <a:t>evaluate the thesis against a given set of criteria</a:t>
            </a:r>
          </a:p>
          <a:p>
            <a:pPr marL="685800" indent="-685800" eaLnBrk="1" hangingPunct="1">
              <a:buFont typeface="Arial" panose="020B0604020202020204" pitchFamily="34" charset="0"/>
              <a:buChar char="•"/>
            </a:pPr>
            <a:r>
              <a:rPr lang="en-AU" dirty="0"/>
              <a:t>make a recommendation as to how the thesis should be classified</a:t>
            </a:r>
          </a:p>
          <a:p>
            <a:pPr marL="685800" indent="-685800" eaLnBrk="1" hangingPunct="1">
              <a:buFont typeface="Arial" panose="020B0604020202020204" pitchFamily="34" charset="0"/>
              <a:buChar char="•"/>
            </a:pPr>
            <a:r>
              <a:rPr lang="en-AU" dirty="0"/>
              <a:t>write a report providing the grounds for their recommendation</a:t>
            </a:r>
          </a:p>
        </p:txBody>
      </p:sp>
      <p:sp>
        <p:nvSpPr>
          <p:cNvPr id="2" name="TextBox 1"/>
          <p:cNvSpPr txBox="1"/>
          <p:nvPr/>
        </p:nvSpPr>
        <p:spPr>
          <a:xfrm>
            <a:off x="3582987" y="2775741"/>
            <a:ext cx="16848576" cy="1077218"/>
          </a:xfrm>
          <a:prstGeom prst="rect">
            <a:avLst/>
          </a:prstGeom>
          <a:no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gn="ctr"/>
            <a:r>
              <a:rPr lang="en-AU" sz="3200" dirty="0">
                <a:solidFill>
                  <a:schemeClr val="accent1">
                    <a:lumMod val="75000"/>
                  </a:schemeClr>
                </a:solidFill>
              </a:rPr>
              <a:t>Examiners are nominated as experts in the area with a National or International reputation. They have the qualification plus research activity/outputs reflecting their expert status.</a:t>
            </a:r>
            <a:endParaRPr lang="en-US" sz="3200" dirty="0">
              <a:solidFill>
                <a:schemeClr val="accent1">
                  <a:lumMod val="75000"/>
                </a:schemeClr>
              </a:solidFill>
            </a:endParaRPr>
          </a:p>
        </p:txBody>
      </p:sp>
      <p:sp>
        <p:nvSpPr>
          <p:cNvPr id="3" name="TextBox 2"/>
          <p:cNvSpPr txBox="1"/>
          <p:nvPr/>
        </p:nvSpPr>
        <p:spPr>
          <a:xfrm>
            <a:off x="4339092" y="10853090"/>
            <a:ext cx="15336366" cy="1077218"/>
          </a:xfrm>
          <a:prstGeom prst="rect">
            <a:avLst/>
          </a:prstGeom>
          <a:no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gn="ctr"/>
            <a:r>
              <a:rPr lang="en-AU" sz="3200" dirty="0">
                <a:solidFill>
                  <a:schemeClr val="accent1">
                    <a:lumMod val="75000"/>
                  </a:schemeClr>
                </a:solidFill>
              </a:rPr>
              <a:t>Examiners respond to each of the examination criteria plus the quality of the publications / journals selected (if applicable).</a:t>
            </a:r>
            <a:endParaRPr lang="en-US" sz="3200" dirty="0">
              <a:solidFill>
                <a:schemeClr val="accent1">
                  <a:lumMod val="75000"/>
                </a:schemeClr>
              </a:solidFill>
            </a:endParaRPr>
          </a:p>
        </p:txBody>
      </p:sp>
      <p:sp>
        <p:nvSpPr>
          <p:cNvPr id="8" name="Rectangle 7">
            <a:extLst>
              <a:ext uri="{FF2B5EF4-FFF2-40B4-BE49-F238E27FC236}">
                <a16:creationId xmlns:a16="http://schemas.microsoft.com/office/drawing/2014/main" id="{4651BD6E-3E64-4123-90F5-8F71B47D4DB2}"/>
              </a:ext>
            </a:extLst>
          </p:cNvPr>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Responsibilities – The Examiner</a:t>
            </a:r>
          </a:p>
        </p:txBody>
      </p:sp>
      <p:pic>
        <p:nvPicPr>
          <p:cNvPr id="9" name="Picture 7" descr="Image result for curtin uni logos">
            <a:hlinkClick r:id="rId2"/>
            <a:extLst>
              <a:ext uri="{FF2B5EF4-FFF2-40B4-BE49-F238E27FC236}">
                <a16:creationId xmlns:a16="http://schemas.microsoft.com/office/drawing/2014/main" id="{5104D6FA-968B-4D25-80E4-70B7FF9D7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8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216"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Criteria to Examine a </a:t>
            </a:r>
            <a:r>
              <a:rPr lang="en-AU" sz="6000" dirty="0">
                <a:solidFill>
                  <a:srgbClr val="00B0F0"/>
                </a:solidFill>
              </a:rPr>
              <a:t>Doctoral</a:t>
            </a:r>
            <a:r>
              <a:rPr lang="en-AU" sz="6000" dirty="0"/>
              <a:t> thesis</a:t>
            </a:r>
            <a:endParaRPr lang="en-US" sz="6000" dirty="0"/>
          </a:p>
        </p:txBody>
      </p:sp>
      <p:sp>
        <p:nvSpPr>
          <p:cNvPr id="23" name="TextBox 22"/>
          <p:cNvSpPr txBox="1"/>
          <p:nvPr/>
        </p:nvSpPr>
        <p:spPr>
          <a:xfrm>
            <a:off x="16558591" y="-2087217"/>
            <a:ext cx="184731" cy="830997"/>
          </a:xfrm>
          <a:prstGeom prst="rect">
            <a:avLst/>
          </a:prstGeom>
          <a:noFill/>
        </p:spPr>
        <p:txBody>
          <a:bodyPr wrap="none" rtlCol="0">
            <a:spAutoFit/>
          </a:bodyPr>
          <a:lstStyle/>
          <a:p>
            <a:endParaRPr lang="en-US" dirty="0"/>
          </a:p>
        </p:txBody>
      </p:sp>
      <p:pic>
        <p:nvPicPr>
          <p:cNvPr id="10" name="Picture 7" descr="Image result for curtin uni logos">
            <a:hlinkClick r:id="rId2"/>
            <a:extLst>
              <a:ext uri="{FF2B5EF4-FFF2-40B4-BE49-F238E27FC236}">
                <a16:creationId xmlns:a16="http://schemas.microsoft.com/office/drawing/2014/main" id="{EF010059-0B1C-45CB-BD27-AF1A42B5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987" y="12492985"/>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04BA0E3-B6E2-4281-8688-EC34D7BF8288}"/>
              </a:ext>
            </a:extLst>
          </p:cNvPr>
          <p:cNvPicPr>
            <a:picLocks noChangeAspect="1"/>
          </p:cNvPicPr>
          <p:nvPr/>
        </p:nvPicPr>
        <p:blipFill>
          <a:blip r:embed="rId4"/>
          <a:stretch>
            <a:fillRect/>
          </a:stretch>
        </p:blipFill>
        <p:spPr>
          <a:xfrm>
            <a:off x="2287587" y="2928063"/>
            <a:ext cx="17144999" cy="9307745"/>
          </a:xfrm>
          <a:prstGeom prst="rect">
            <a:avLst/>
          </a:prstGeom>
        </p:spPr>
      </p:pic>
    </p:spTree>
    <p:extLst>
      <p:ext uri="{BB962C8B-B14F-4D97-AF65-F5344CB8AC3E}">
        <p14:creationId xmlns:p14="http://schemas.microsoft.com/office/powerpoint/2010/main" val="43946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216"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Criteria to Examine a </a:t>
            </a:r>
            <a:r>
              <a:rPr lang="en-AU" sz="6000" dirty="0">
                <a:solidFill>
                  <a:srgbClr val="FFFF00"/>
                </a:solidFill>
              </a:rPr>
              <a:t>Master’s</a:t>
            </a:r>
            <a:r>
              <a:rPr lang="en-AU" sz="6000" dirty="0"/>
              <a:t> thesis</a:t>
            </a:r>
            <a:endParaRPr lang="en-US" sz="6000" dirty="0"/>
          </a:p>
        </p:txBody>
      </p:sp>
      <p:sp>
        <p:nvSpPr>
          <p:cNvPr id="23" name="TextBox 22"/>
          <p:cNvSpPr txBox="1"/>
          <p:nvPr/>
        </p:nvSpPr>
        <p:spPr>
          <a:xfrm>
            <a:off x="16558591" y="-2087217"/>
            <a:ext cx="184731" cy="830997"/>
          </a:xfrm>
          <a:prstGeom prst="rect">
            <a:avLst/>
          </a:prstGeom>
          <a:noFill/>
        </p:spPr>
        <p:txBody>
          <a:bodyPr wrap="none" rtlCol="0">
            <a:spAutoFit/>
          </a:bodyPr>
          <a:lstStyle/>
          <a:p>
            <a:endParaRPr lang="en-US" dirty="0"/>
          </a:p>
        </p:txBody>
      </p:sp>
      <p:pic>
        <p:nvPicPr>
          <p:cNvPr id="10" name="Picture 7" descr="Image result for curtin uni logos">
            <a:hlinkClick r:id="rId2"/>
            <a:extLst>
              <a:ext uri="{FF2B5EF4-FFF2-40B4-BE49-F238E27FC236}">
                <a16:creationId xmlns:a16="http://schemas.microsoft.com/office/drawing/2014/main" id="{EF010059-0B1C-45CB-BD27-AF1A42B5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987" y="12492985"/>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E392677-6755-4E5A-BCF9-0CBD4C892666}"/>
              </a:ext>
            </a:extLst>
          </p:cNvPr>
          <p:cNvPicPr>
            <a:picLocks noChangeAspect="1"/>
          </p:cNvPicPr>
          <p:nvPr/>
        </p:nvPicPr>
        <p:blipFill>
          <a:blip r:embed="rId4"/>
          <a:stretch>
            <a:fillRect/>
          </a:stretch>
        </p:blipFill>
        <p:spPr>
          <a:xfrm>
            <a:off x="3201987" y="3210532"/>
            <a:ext cx="15849600" cy="8429704"/>
          </a:xfrm>
          <a:prstGeom prst="rect">
            <a:avLst/>
          </a:prstGeom>
        </p:spPr>
      </p:pic>
    </p:spTree>
    <p:extLst>
      <p:ext uri="{BB962C8B-B14F-4D97-AF65-F5344CB8AC3E}">
        <p14:creationId xmlns:p14="http://schemas.microsoft.com/office/powerpoint/2010/main" val="424153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9"/>
          <p:cNvSpPr>
            <a:spLocks noGrp="1"/>
          </p:cNvSpPr>
          <p:nvPr>
            <p:ph idx="1"/>
          </p:nvPr>
        </p:nvSpPr>
        <p:spPr>
          <a:xfrm>
            <a:off x="2058987" y="3268535"/>
            <a:ext cx="19507200" cy="9418240"/>
          </a:xfrm>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r>
              <a:rPr lang="en-AU" dirty="0"/>
              <a:t>Read the abstract, introduction and conclusions to get a sense of the thesis</a:t>
            </a:r>
          </a:p>
          <a:p>
            <a:pPr eaLnBrk="1" hangingPunct="1"/>
            <a:endParaRPr lang="en-AU" dirty="0"/>
          </a:p>
          <a:p>
            <a:pPr eaLnBrk="1" hangingPunct="1"/>
            <a:r>
              <a:rPr lang="en-AU" dirty="0"/>
              <a:t>Look at the scope of the literature review</a:t>
            </a:r>
          </a:p>
          <a:p>
            <a:pPr eaLnBrk="1" hangingPunct="1"/>
            <a:endParaRPr lang="en-AU" dirty="0"/>
          </a:p>
          <a:p>
            <a:pPr eaLnBrk="1" hangingPunct="1"/>
            <a:r>
              <a:rPr lang="en-AU" dirty="0"/>
              <a:t>Read the thesis making detailed notes</a:t>
            </a:r>
          </a:p>
          <a:p>
            <a:pPr eaLnBrk="1" hangingPunct="1"/>
            <a:endParaRPr lang="en-AU" dirty="0"/>
          </a:p>
          <a:p>
            <a:pPr eaLnBrk="1" hangingPunct="1"/>
            <a:r>
              <a:rPr lang="en-AU" dirty="0"/>
              <a:t>Take a final read through with reference to the notes</a:t>
            </a:r>
          </a:p>
          <a:p>
            <a:pPr eaLnBrk="1" hangingPunct="1"/>
            <a:endParaRPr lang="en-AU" dirty="0"/>
          </a:p>
          <a:p>
            <a:pPr eaLnBrk="1" hangingPunct="1"/>
            <a:r>
              <a:rPr lang="en-AU" dirty="0"/>
              <a:t>Write a report</a:t>
            </a:r>
          </a:p>
        </p:txBody>
      </p:sp>
      <p:sp>
        <p:nvSpPr>
          <p:cNvPr id="4" name="Rectangle 3">
            <a:extLst>
              <a:ext uri="{FF2B5EF4-FFF2-40B4-BE49-F238E27FC236}">
                <a16:creationId xmlns:a16="http://schemas.microsoft.com/office/drawing/2014/main" id="{C6A074F3-DDCB-4F6A-977E-5994BA892FEA}"/>
              </a:ext>
            </a:extLst>
          </p:cNvPr>
          <p:cNvSpPr/>
          <p:nvPr/>
        </p:nvSpPr>
        <p:spPr>
          <a:xfrm>
            <a:off x="-63789" y="0"/>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How do examiners read a thesis?</a:t>
            </a:r>
            <a:endParaRPr lang="en-US" sz="6000" dirty="0"/>
          </a:p>
        </p:txBody>
      </p:sp>
      <p:pic>
        <p:nvPicPr>
          <p:cNvPr id="5" name="Picture 7" descr="Image result for curtin uni logos">
            <a:hlinkClick r:id="rId2"/>
            <a:extLst>
              <a:ext uri="{FF2B5EF4-FFF2-40B4-BE49-F238E27FC236}">
                <a16:creationId xmlns:a16="http://schemas.microsoft.com/office/drawing/2014/main" id="{CC63B739-BBC6-4D0B-A139-2612B26CA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00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fade">
                                      <p:cBhvr>
                                        <p:cTn id="17" dur="500"/>
                                        <p:tgtEl>
                                          <p:spTgt spid="10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6" end="6"/>
                                            </p:txEl>
                                          </p:spTgt>
                                        </p:tgtEl>
                                        <p:attrNameLst>
                                          <p:attrName>style.visibility</p:attrName>
                                        </p:attrNameLst>
                                      </p:cBhvr>
                                      <p:to>
                                        <p:strVal val="visible"/>
                                      </p:to>
                                    </p:set>
                                    <p:animEffect transition="in" filter="fade">
                                      <p:cBhvr>
                                        <p:cTn id="22" dur="500"/>
                                        <p:tgtEl>
                                          <p:spTgt spid="1024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animEffect transition="in" filter="fade">
                                      <p:cBhvr>
                                        <p:cTn id="27"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Acknowledgement of Country</a:t>
            </a:r>
          </a:p>
        </p:txBody>
      </p:sp>
      <p:sp>
        <p:nvSpPr>
          <p:cNvPr id="23" name="TextBox 22"/>
          <p:cNvSpPr txBox="1"/>
          <p:nvPr/>
        </p:nvSpPr>
        <p:spPr>
          <a:xfrm>
            <a:off x="16558591" y="-2087217"/>
            <a:ext cx="184731" cy="830997"/>
          </a:xfrm>
          <a:prstGeom prst="rect">
            <a:avLst/>
          </a:prstGeom>
          <a:noFill/>
        </p:spPr>
        <p:txBody>
          <a:bodyPr wrap="none" rtlCol="0">
            <a:spAutoFit/>
          </a:bodyPr>
          <a:lstStyle/>
          <a:p>
            <a:endParaRPr lang="en-US" dirty="0"/>
          </a:p>
        </p:txBody>
      </p:sp>
      <p:pic>
        <p:nvPicPr>
          <p:cNvPr id="10" name="Picture 7" descr="Image result for curtin uni logos">
            <a:hlinkClick r:id="rId2"/>
            <a:extLst>
              <a:ext uri="{FF2B5EF4-FFF2-40B4-BE49-F238E27FC236}">
                <a16:creationId xmlns:a16="http://schemas.microsoft.com/office/drawing/2014/main" id="{EF010059-0B1C-45CB-BD27-AF1A42B5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987" y="12492985"/>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Acknowledgement of Country : ABC iview">
            <a:extLst>
              <a:ext uri="{FF2B5EF4-FFF2-40B4-BE49-F238E27FC236}">
                <a16:creationId xmlns:a16="http://schemas.microsoft.com/office/drawing/2014/main" id="{B940DF75-94D0-41E2-8458-9E1253E5A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991" y="2971800"/>
            <a:ext cx="16503996" cy="928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5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220945" y="3075613"/>
            <a:ext cx="20650041" cy="10640387"/>
          </a:xfrm>
        </p:spPr>
        <p:txBody>
          <a:bodyPr>
            <a:normAutofit fontScale="92500" lnSpcReduction="10000"/>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r>
              <a:rPr lang="en-AU" sz="4400" dirty="0"/>
              <a:t>How would they have tackled the problem set out in the abstract and the title? </a:t>
            </a:r>
          </a:p>
          <a:p>
            <a:pPr eaLnBrk="1" hangingPunct="1"/>
            <a:endParaRPr lang="en-AU" sz="4400" dirty="0"/>
          </a:p>
          <a:p>
            <a:pPr eaLnBrk="1" hangingPunct="1"/>
            <a:r>
              <a:rPr lang="en-AU" sz="4400" dirty="0"/>
              <a:t>What questions would they like answers to? </a:t>
            </a:r>
          </a:p>
          <a:p>
            <a:pPr eaLnBrk="1" hangingPunct="1"/>
            <a:endParaRPr lang="en-AU" sz="4400" dirty="0"/>
          </a:p>
          <a:p>
            <a:pPr eaLnBrk="1" hangingPunct="1"/>
            <a:r>
              <a:rPr lang="en-AU" sz="4400" dirty="0"/>
              <a:t>Do the conclusions follow on from the introduction? </a:t>
            </a:r>
          </a:p>
          <a:p>
            <a:pPr eaLnBrk="1" hangingPunct="1"/>
            <a:endParaRPr lang="en-AU" sz="4400" dirty="0"/>
          </a:p>
          <a:p>
            <a:pPr eaLnBrk="1" hangingPunct="1"/>
            <a:r>
              <a:rPr lang="en-AU" sz="4400" dirty="0"/>
              <a:t>How well does the candidate explain what he/she is doing? </a:t>
            </a:r>
          </a:p>
          <a:p>
            <a:pPr eaLnBrk="1" hangingPunct="1"/>
            <a:endParaRPr lang="en-AU" sz="4400" dirty="0"/>
          </a:p>
          <a:p>
            <a:pPr eaLnBrk="1" hangingPunct="1"/>
            <a:r>
              <a:rPr lang="en-AU" sz="4400" dirty="0"/>
              <a:t>Is the bibliography up-to-date and substantial enough? </a:t>
            </a:r>
          </a:p>
          <a:p>
            <a:pPr eaLnBrk="1" hangingPunct="1"/>
            <a:endParaRPr lang="en-AU" sz="4400" dirty="0"/>
          </a:p>
          <a:p>
            <a:pPr eaLnBrk="1" hangingPunct="1"/>
            <a:r>
              <a:rPr lang="en-AU" sz="4400" dirty="0"/>
              <a:t>Are the results worthwhile? </a:t>
            </a:r>
          </a:p>
          <a:p>
            <a:pPr eaLnBrk="1" hangingPunct="1"/>
            <a:endParaRPr lang="en-AU" sz="4400" dirty="0"/>
          </a:p>
          <a:p>
            <a:pPr eaLnBrk="1" hangingPunct="1"/>
            <a:r>
              <a:rPr lang="en-AU" sz="4400" dirty="0"/>
              <a:t>How much work has actually been done? </a:t>
            </a:r>
          </a:p>
          <a:p>
            <a:pPr eaLnBrk="1" hangingPunct="1"/>
            <a:endParaRPr lang="en-AU" sz="4400" dirty="0"/>
          </a:p>
          <a:p>
            <a:pPr eaLnBrk="1" hangingPunct="1"/>
            <a:r>
              <a:rPr lang="en-AU" sz="4400" dirty="0"/>
              <a:t>What is the intellectual depth and rigour of the thesis? </a:t>
            </a:r>
          </a:p>
          <a:p>
            <a:pPr eaLnBrk="1" hangingPunct="1"/>
            <a:endParaRPr lang="en-AU" sz="4400" dirty="0"/>
          </a:p>
          <a:p>
            <a:pPr eaLnBrk="1" hangingPunct="1"/>
            <a:r>
              <a:rPr lang="en-AU" sz="4400" dirty="0"/>
              <a:t>Is this actually ‘research’ - is there a scholarly argument? </a:t>
            </a:r>
          </a:p>
          <a:p>
            <a:pPr eaLnBrk="1" hangingPunct="1"/>
            <a:endParaRPr lang="en-AU" sz="4400" dirty="0"/>
          </a:p>
        </p:txBody>
      </p:sp>
      <p:sp>
        <p:nvSpPr>
          <p:cNvPr id="2" name="Date Placeholder 1"/>
          <p:cNvSpPr>
            <a:spLocks noGrp="1"/>
          </p:cNvSpPr>
          <p:nvPr>
            <p:ph type="dt" sz="half" idx="10"/>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2177278" algn="l" rtl="0" fontAlgn="base">
              <a:spcBef>
                <a:spcPct val="0"/>
              </a:spcBef>
              <a:spcAft>
                <a:spcPct val="0"/>
              </a:spcAft>
              <a:defRPr kern="1200">
                <a:solidFill>
                  <a:schemeClr val="tx1"/>
                </a:solidFill>
                <a:latin typeface="Arial" charset="0"/>
                <a:ea typeface="+mn-ea"/>
                <a:cs typeface="+mn-cs"/>
              </a:defRPr>
            </a:lvl2pPr>
            <a:lvl3pPr marL="4354556" algn="l" rtl="0" fontAlgn="base">
              <a:spcBef>
                <a:spcPct val="0"/>
              </a:spcBef>
              <a:spcAft>
                <a:spcPct val="0"/>
              </a:spcAft>
              <a:defRPr kern="1200">
                <a:solidFill>
                  <a:schemeClr val="tx1"/>
                </a:solidFill>
                <a:latin typeface="Arial" charset="0"/>
                <a:ea typeface="+mn-ea"/>
                <a:cs typeface="+mn-cs"/>
              </a:defRPr>
            </a:lvl3pPr>
            <a:lvl4pPr marL="6531834" algn="l" rtl="0" fontAlgn="base">
              <a:spcBef>
                <a:spcPct val="0"/>
              </a:spcBef>
              <a:spcAft>
                <a:spcPct val="0"/>
              </a:spcAft>
              <a:defRPr kern="1200">
                <a:solidFill>
                  <a:schemeClr val="tx1"/>
                </a:solidFill>
                <a:latin typeface="Arial" charset="0"/>
                <a:ea typeface="+mn-ea"/>
                <a:cs typeface="+mn-cs"/>
              </a:defRPr>
            </a:lvl4pPr>
            <a:lvl5pPr marL="8709112" algn="l" rtl="0" fontAlgn="base">
              <a:spcBef>
                <a:spcPct val="0"/>
              </a:spcBef>
              <a:spcAft>
                <a:spcPct val="0"/>
              </a:spcAft>
              <a:defRPr kern="1200">
                <a:solidFill>
                  <a:schemeClr val="tx1"/>
                </a:solidFill>
                <a:latin typeface="Arial" charset="0"/>
                <a:ea typeface="+mn-ea"/>
                <a:cs typeface="+mn-cs"/>
              </a:defRPr>
            </a:lvl5pPr>
            <a:lvl6pPr marL="10886390" algn="l" defTabSz="4354556" rtl="0" eaLnBrk="1" latinLnBrk="0" hangingPunct="1">
              <a:defRPr kern="1200">
                <a:solidFill>
                  <a:schemeClr val="tx1"/>
                </a:solidFill>
                <a:latin typeface="Arial" charset="0"/>
                <a:ea typeface="+mn-ea"/>
                <a:cs typeface="+mn-cs"/>
              </a:defRPr>
            </a:lvl6pPr>
            <a:lvl7pPr marL="13063668" algn="l" defTabSz="4354556" rtl="0" eaLnBrk="1" latinLnBrk="0" hangingPunct="1">
              <a:defRPr kern="1200">
                <a:solidFill>
                  <a:schemeClr val="tx1"/>
                </a:solidFill>
                <a:latin typeface="Arial" charset="0"/>
                <a:ea typeface="+mn-ea"/>
                <a:cs typeface="+mn-cs"/>
              </a:defRPr>
            </a:lvl7pPr>
            <a:lvl8pPr marL="15240944" algn="l" defTabSz="4354556" rtl="0" eaLnBrk="1" latinLnBrk="0" hangingPunct="1">
              <a:defRPr kern="1200">
                <a:solidFill>
                  <a:schemeClr val="tx1"/>
                </a:solidFill>
                <a:latin typeface="Arial" charset="0"/>
                <a:ea typeface="+mn-ea"/>
                <a:cs typeface="+mn-cs"/>
              </a:defRPr>
            </a:lvl8pPr>
            <a:lvl9pPr marL="17418222" algn="l" defTabSz="4354556" rtl="0" eaLnBrk="1" latinLnBrk="0" hangingPunct="1">
              <a:defRPr kern="1200">
                <a:solidFill>
                  <a:schemeClr val="tx1"/>
                </a:solidFill>
                <a:latin typeface="Arial" charset="0"/>
                <a:ea typeface="+mn-ea"/>
                <a:cs typeface="+mn-cs"/>
              </a:defRPr>
            </a:lvl9pPr>
          </a:lstStyle>
          <a:p>
            <a:r>
              <a:rPr lang="en-US" dirty="0"/>
              <a:t> </a:t>
            </a:r>
            <a:endParaRPr lang="en-AU" dirty="0"/>
          </a:p>
        </p:txBody>
      </p:sp>
      <p:sp>
        <p:nvSpPr>
          <p:cNvPr id="5" name="Rectangle 4">
            <a:extLst>
              <a:ext uri="{FF2B5EF4-FFF2-40B4-BE49-F238E27FC236}">
                <a16:creationId xmlns:a16="http://schemas.microsoft.com/office/drawing/2014/main" id="{83671682-8BD5-4DC7-8A97-31A5FBC1E72C}"/>
              </a:ext>
            </a:extLst>
          </p:cNvPr>
          <p:cNvSpPr/>
          <p:nvPr/>
        </p:nvSpPr>
        <p:spPr>
          <a:xfrm>
            <a:off x="29465" y="0"/>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Questions examiners ask themselves…</a:t>
            </a:r>
          </a:p>
        </p:txBody>
      </p:sp>
      <p:pic>
        <p:nvPicPr>
          <p:cNvPr id="6" name="Picture 7" descr="Image result for curtin uni logos">
            <a:hlinkClick r:id="rId2"/>
            <a:extLst>
              <a:ext uri="{FF2B5EF4-FFF2-40B4-BE49-F238E27FC236}">
                <a16:creationId xmlns:a16="http://schemas.microsoft.com/office/drawing/2014/main" id="{01360779-9783-4126-80F0-731C00870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3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Effect transition="in" filter="fade">
                                      <p:cBhvr>
                                        <p:cTn id="17" dur="500"/>
                                        <p:tgtEl>
                                          <p:spTgt spid="245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6" end="6"/>
                                            </p:txEl>
                                          </p:spTgt>
                                        </p:tgtEl>
                                        <p:attrNameLst>
                                          <p:attrName>style.visibility</p:attrName>
                                        </p:attrNameLst>
                                      </p:cBhvr>
                                      <p:to>
                                        <p:strVal val="visible"/>
                                      </p:to>
                                    </p:set>
                                    <p:animEffect transition="in" filter="fade">
                                      <p:cBhvr>
                                        <p:cTn id="22" dur="500"/>
                                        <p:tgtEl>
                                          <p:spTgt spid="2457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8" end="8"/>
                                            </p:txEl>
                                          </p:spTgt>
                                        </p:tgtEl>
                                        <p:attrNameLst>
                                          <p:attrName>style.visibility</p:attrName>
                                        </p:attrNameLst>
                                      </p:cBhvr>
                                      <p:to>
                                        <p:strVal val="visible"/>
                                      </p:to>
                                    </p:set>
                                    <p:animEffect transition="in" filter="fade">
                                      <p:cBhvr>
                                        <p:cTn id="27" dur="500"/>
                                        <p:tgtEl>
                                          <p:spTgt spid="2457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9">
                                            <p:txEl>
                                              <p:pRg st="10" end="10"/>
                                            </p:txEl>
                                          </p:spTgt>
                                        </p:tgtEl>
                                        <p:attrNameLst>
                                          <p:attrName>style.visibility</p:attrName>
                                        </p:attrNameLst>
                                      </p:cBhvr>
                                      <p:to>
                                        <p:strVal val="visible"/>
                                      </p:to>
                                    </p:set>
                                    <p:animEffect transition="in" filter="fade">
                                      <p:cBhvr>
                                        <p:cTn id="32" dur="500"/>
                                        <p:tgtEl>
                                          <p:spTgt spid="2457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579">
                                            <p:txEl>
                                              <p:pRg st="12" end="12"/>
                                            </p:txEl>
                                          </p:spTgt>
                                        </p:tgtEl>
                                        <p:attrNameLst>
                                          <p:attrName>style.visibility</p:attrName>
                                        </p:attrNameLst>
                                      </p:cBhvr>
                                      <p:to>
                                        <p:strVal val="visible"/>
                                      </p:to>
                                    </p:set>
                                    <p:animEffect transition="in" filter="fade">
                                      <p:cBhvr>
                                        <p:cTn id="37" dur="500"/>
                                        <p:tgtEl>
                                          <p:spTgt spid="24579">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579">
                                            <p:txEl>
                                              <p:pRg st="14" end="14"/>
                                            </p:txEl>
                                          </p:spTgt>
                                        </p:tgtEl>
                                        <p:attrNameLst>
                                          <p:attrName>style.visibility</p:attrName>
                                        </p:attrNameLst>
                                      </p:cBhvr>
                                      <p:to>
                                        <p:strVal val="visible"/>
                                      </p:to>
                                    </p:set>
                                    <p:animEffect transition="in" filter="fade">
                                      <p:cBhvr>
                                        <p:cTn id="42" dur="500"/>
                                        <p:tgtEl>
                                          <p:spTgt spid="24579">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579">
                                            <p:txEl>
                                              <p:pRg st="16" end="16"/>
                                            </p:txEl>
                                          </p:spTgt>
                                        </p:tgtEl>
                                        <p:attrNameLst>
                                          <p:attrName>style.visibility</p:attrName>
                                        </p:attrNameLst>
                                      </p:cBhvr>
                                      <p:to>
                                        <p:strVal val="visible"/>
                                      </p:to>
                                    </p:set>
                                    <p:animEffect transition="in" filter="fade">
                                      <p:cBhvr>
                                        <p:cTn id="47" dur="500"/>
                                        <p:tgtEl>
                                          <p:spTgt spid="2457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dirty="0"/>
              <a:t>Front of the thesis or chapter: </a:t>
            </a:r>
          </a:p>
          <a:p>
            <a:r>
              <a:rPr lang="en-AU" i="1" dirty="0"/>
              <a:t>The following research outputs have been generated form the work within this thesis.</a:t>
            </a:r>
            <a:r>
              <a:rPr lang="en-AU" dirty="0"/>
              <a:t> </a:t>
            </a:r>
            <a:r>
              <a:rPr lang="en-AU" i="1" dirty="0"/>
              <a:t>  </a:t>
            </a:r>
          </a:p>
        </p:txBody>
      </p:sp>
      <p:graphicFrame>
        <p:nvGraphicFramePr>
          <p:cNvPr id="11" name="Content Placeholder 10"/>
          <p:cNvGraphicFramePr>
            <a:graphicFrameLocks noGrp="1"/>
          </p:cNvGraphicFramePr>
          <p:nvPr>
            <p:ph sz="half" idx="4294967295"/>
          </p:nvPr>
        </p:nvGraphicFramePr>
        <p:xfrm>
          <a:off x="4272487" y="5705841"/>
          <a:ext cx="14690036" cy="7912798"/>
        </p:xfrm>
        <a:graphic>
          <a:graphicData uri="http://schemas.openxmlformats.org/drawingml/2006/table">
            <a:tbl>
              <a:tblPr firstRow="1" firstCol="1" bandRow="1">
                <a:tableStyleId>{5C22544A-7EE6-4342-B048-85BDC9FD1C3A}</a:tableStyleId>
              </a:tblPr>
              <a:tblGrid>
                <a:gridCol w="1973662">
                  <a:extLst>
                    <a:ext uri="{9D8B030D-6E8A-4147-A177-3AD203B41FA5}">
                      <a16:colId xmlns:a16="http://schemas.microsoft.com/office/drawing/2014/main" val="20000"/>
                    </a:ext>
                  </a:extLst>
                </a:gridCol>
                <a:gridCol w="2114972">
                  <a:extLst>
                    <a:ext uri="{9D8B030D-6E8A-4147-A177-3AD203B41FA5}">
                      <a16:colId xmlns:a16="http://schemas.microsoft.com/office/drawing/2014/main" val="20001"/>
                    </a:ext>
                  </a:extLst>
                </a:gridCol>
                <a:gridCol w="2116632">
                  <a:extLst>
                    <a:ext uri="{9D8B030D-6E8A-4147-A177-3AD203B41FA5}">
                      <a16:colId xmlns:a16="http://schemas.microsoft.com/office/drawing/2014/main" val="20002"/>
                    </a:ext>
                  </a:extLst>
                </a:gridCol>
                <a:gridCol w="2352182">
                  <a:extLst>
                    <a:ext uri="{9D8B030D-6E8A-4147-A177-3AD203B41FA5}">
                      <a16:colId xmlns:a16="http://schemas.microsoft.com/office/drawing/2014/main" val="20003"/>
                    </a:ext>
                  </a:extLst>
                </a:gridCol>
                <a:gridCol w="1891032">
                  <a:extLst>
                    <a:ext uri="{9D8B030D-6E8A-4147-A177-3AD203B41FA5}">
                      <a16:colId xmlns:a16="http://schemas.microsoft.com/office/drawing/2014/main" val="20004"/>
                    </a:ext>
                  </a:extLst>
                </a:gridCol>
                <a:gridCol w="2350524">
                  <a:extLst>
                    <a:ext uri="{9D8B030D-6E8A-4147-A177-3AD203B41FA5}">
                      <a16:colId xmlns:a16="http://schemas.microsoft.com/office/drawing/2014/main" val="20005"/>
                    </a:ext>
                  </a:extLst>
                </a:gridCol>
                <a:gridCol w="1891032">
                  <a:extLst>
                    <a:ext uri="{9D8B030D-6E8A-4147-A177-3AD203B41FA5}">
                      <a16:colId xmlns:a16="http://schemas.microsoft.com/office/drawing/2014/main" val="20006"/>
                    </a:ext>
                  </a:extLst>
                </a:gridCol>
              </a:tblGrid>
              <a:tr h="1703126">
                <a:tc>
                  <a:txBody>
                    <a:bodyPr/>
                    <a:lstStyle/>
                    <a:p>
                      <a:pPr>
                        <a:lnSpc>
                          <a:spcPct val="107000"/>
                        </a:lnSpc>
                        <a:spcAft>
                          <a:spcPts val="0"/>
                        </a:spcAft>
                      </a:pPr>
                      <a:r>
                        <a:rPr lang="en-AU" sz="2400" dirty="0">
                          <a:solidFill>
                            <a:schemeClr val="tx1"/>
                          </a:solidFill>
                          <a:effectLst/>
                        </a:rPr>
                        <a:t> </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400">
                          <a:solidFill>
                            <a:schemeClr val="tx1"/>
                          </a:solidFill>
                          <a:effectLst/>
                        </a:rPr>
                        <a:t>conception and design</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400">
                          <a:solidFill>
                            <a:schemeClr val="tx1"/>
                          </a:solidFill>
                          <a:effectLst/>
                        </a:rPr>
                        <a:t>acquisition of data &amp; method</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400">
                          <a:solidFill>
                            <a:schemeClr val="tx1"/>
                          </a:solidFill>
                          <a:effectLst/>
                        </a:rPr>
                        <a:t>data conditioning &amp; manipulation</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400">
                          <a:solidFill>
                            <a:schemeClr val="tx1"/>
                          </a:solidFill>
                          <a:effectLst/>
                        </a:rPr>
                        <a:t>analysis &amp; statistical method</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400">
                          <a:solidFill>
                            <a:schemeClr val="tx1"/>
                          </a:solidFill>
                          <a:effectLst/>
                        </a:rPr>
                        <a:t>interpretation  &amp; discussion</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400" dirty="0">
                          <a:solidFill>
                            <a:schemeClr val="tx1"/>
                          </a:solidFill>
                          <a:effectLst/>
                        </a:rPr>
                        <a:t>Final Approval</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extLst>
                  <a:ext uri="{0D108BD9-81ED-4DB2-BD59-A6C34878D82A}">
                    <a16:rowId xmlns:a16="http://schemas.microsoft.com/office/drawing/2014/main" val="10000"/>
                  </a:ext>
                </a:extLst>
              </a:tr>
              <a:tr h="890144">
                <a:tc>
                  <a:txBody>
                    <a:bodyPr/>
                    <a:lstStyle/>
                    <a:p>
                      <a:pPr>
                        <a:lnSpc>
                          <a:spcPct val="107000"/>
                        </a:lnSpc>
                        <a:spcAft>
                          <a:spcPts val="0"/>
                        </a:spcAft>
                      </a:pPr>
                      <a:r>
                        <a:rPr lang="en-AU" sz="2800">
                          <a:solidFill>
                            <a:schemeClr val="tx1"/>
                          </a:solidFill>
                          <a:effectLst/>
                        </a:rPr>
                        <a:t>Dr Co author 1</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x</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 </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x</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x</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 </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x</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extLst>
                  <a:ext uri="{0D108BD9-81ED-4DB2-BD59-A6C34878D82A}">
                    <a16:rowId xmlns:a16="http://schemas.microsoft.com/office/drawing/2014/main" val="10001"/>
                  </a:ext>
                </a:extLst>
              </a:tr>
              <a:tr h="1803274">
                <a:tc gridSpan="7">
                  <a:txBody>
                    <a:bodyPr/>
                    <a:lstStyle/>
                    <a:p>
                      <a:pPr>
                        <a:lnSpc>
                          <a:spcPct val="107000"/>
                        </a:lnSpc>
                        <a:spcAft>
                          <a:spcPts val="0"/>
                        </a:spcAft>
                      </a:pPr>
                      <a:r>
                        <a:rPr lang="en-AU" sz="2800" b="0" dirty="0">
                          <a:solidFill>
                            <a:schemeClr val="tx1"/>
                          </a:solidFill>
                          <a:effectLst/>
                        </a:rPr>
                        <a:t>I acknowledge that these represent my contribution to the above research output.  </a:t>
                      </a:r>
                    </a:p>
                    <a:p>
                      <a:pPr>
                        <a:lnSpc>
                          <a:spcPct val="107000"/>
                        </a:lnSpc>
                        <a:spcAft>
                          <a:spcPts val="0"/>
                        </a:spcAft>
                      </a:pPr>
                      <a:r>
                        <a:rPr lang="en-AU" sz="2800" b="0" dirty="0">
                          <a:solidFill>
                            <a:schemeClr val="tx1"/>
                          </a:solidFill>
                          <a:effectLst/>
                        </a:rPr>
                        <a:t> </a:t>
                      </a:r>
                    </a:p>
                    <a:p>
                      <a:pPr>
                        <a:lnSpc>
                          <a:spcPct val="107000"/>
                        </a:lnSpc>
                        <a:spcAft>
                          <a:spcPts val="0"/>
                        </a:spcAft>
                      </a:pPr>
                      <a:r>
                        <a:rPr lang="en-AU" sz="2800" b="0" dirty="0">
                          <a:solidFill>
                            <a:schemeClr val="tx1"/>
                          </a:solidFill>
                          <a:effectLst/>
                        </a:rPr>
                        <a:t>Signed. </a:t>
                      </a:r>
                    </a:p>
                    <a:p>
                      <a:pPr>
                        <a:lnSpc>
                          <a:spcPct val="107000"/>
                        </a:lnSpc>
                        <a:spcAft>
                          <a:spcPts val="0"/>
                        </a:spcAft>
                      </a:pPr>
                      <a:r>
                        <a:rPr lang="en-AU" sz="2800" dirty="0">
                          <a:solidFill>
                            <a:schemeClr val="tx1"/>
                          </a:solidFill>
                          <a:effectLst/>
                        </a:rPr>
                        <a:t> </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91440" marB="9144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2"/>
                  </a:ext>
                </a:extLst>
              </a:tr>
              <a:tr h="892308">
                <a:tc>
                  <a:txBody>
                    <a:bodyPr/>
                    <a:lstStyle/>
                    <a:p>
                      <a:pPr>
                        <a:lnSpc>
                          <a:spcPct val="107000"/>
                        </a:lnSpc>
                        <a:spcAft>
                          <a:spcPts val="0"/>
                        </a:spcAft>
                      </a:pPr>
                      <a:r>
                        <a:rPr lang="en-AU" sz="2800">
                          <a:solidFill>
                            <a:schemeClr val="tx1"/>
                          </a:solidFill>
                          <a:effectLst/>
                        </a:rPr>
                        <a:t>Prof Co-author 2</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x</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 </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 </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x</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x</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x</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extLst>
                  <a:ext uri="{0D108BD9-81ED-4DB2-BD59-A6C34878D82A}">
                    <a16:rowId xmlns:a16="http://schemas.microsoft.com/office/drawing/2014/main" val="10003"/>
                  </a:ext>
                </a:extLst>
              </a:tr>
              <a:tr h="1803274">
                <a:tc gridSpan="7">
                  <a:txBody>
                    <a:bodyPr/>
                    <a:lstStyle/>
                    <a:p>
                      <a:pPr>
                        <a:lnSpc>
                          <a:spcPct val="107000"/>
                        </a:lnSpc>
                        <a:spcAft>
                          <a:spcPts val="0"/>
                        </a:spcAft>
                      </a:pPr>
                      <a:r>
                        <a:rPr lang="en-AU" sz="2800" b="0" dirty="0">
                          <a:solidFill>
                            <a:schemeClr val="tx1"/>
                          </a:solidFill>
                          <a:effectLst/>
                        </a:rPr>
                        <a:t>I acknowledge that these represent my contribution to the above research output.  </a:t>
                      </a:r>
                    </a:p>
                    <a:p>
                      <a:pPr>
                        <a:lnSpc>
                          <a:spcPct val="107000"/>
                        </a:lnSpc>
                        <a:spcAft>
                          <a:spcPts val="0"/>
                        </a:spcAft>
                      </a:pPr>
                      <a:r>
                        <a:rPr lang="en-AU" sz="2800" b="0" dirty="0">
                          <a:solidFill>
                            <a:schemeClr val="tx1"/>
                          </a:solidFill>
                          <a:effectLst/>
                        </a:rPr>
                        <a:t> </a:t>
                      </a:r>
                    </a:p>
                    <a:p>
                      <a:pPr>
                        <a:lnSpc>
                          <a:spcPct val="107000"/>
                        </a:lnSpc>
                        <a:spcAft>
                          <a:spcPts val="0"/>
                        </a:spcAft>
                      </a:pPr>
                      <a:r>
                        <a:rPr lang="en-AU" sz="2800" b="0" dirty="0">
                          <a:solidFill>
                            <a:schemeClr val="tx1"/>
                          </a:solidFill>
                          <a:effectLst/>
                        </a:rPr>
                        <a:t>Signed. </a:t>
                      </a:r>
                    </a:p>
                    <a:p>
                      <a:pPr>
                        <a:lnSpc>
                          <a:spcPct val="107000"/>
                        </a:lnSpc>
                        <a:spcAft>
                          <a:spcPts val="0"/>
                        </a:spcAft>
                      </a:pPr>
                      <a:r>
                        <a:rPr lang="en-AU" sz="2800" dirty="0">
                          <a:solidFill>
                            <a:schemeClr val="tx1"/>
                          </a:solidFill>
                          <a:effectLst/>
                        </a:rPr>
                        <a:t> </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0" marR="182880" marT="91440" marB="9144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4"/>
                  </a:ext>
                </a:extLst>
              </a:tr>
              <a:tr h="446156">
                <a:tc>
                  <a:txBody>
                    <a:bodyPr/>
                    <a:lstStyle/>
                    <a:p>
                      <a:pPr>
                        <a:lnSpc>
                          <a:spcPct val="107000"/>
                        </a:lnSpc>
                        <a:spcAft>
                          <a:spcPts val="0"/>
                        </a:spcAft>
                      </a:pPr>
                      <a:r>
                        <a:rPr lang="en-AU" sz="2800">
                          <a:solidFill>
                            <a:schemeClr val="tx1"/>
                          </a:solidFill>
                          <a:effectLst/>
                        </a:rPr>
                        <a:t>Etc. </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 </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 </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dirty="0">
                          <a:solidFill>
                            <a:schemeClr val="tx1"/>
                          </a:solidFill>
                          <a:effectLst/>
                        </a:rPr>
                        <a:t> </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 </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a:solidFill>
                            <a:schemeClr val="tx1"/>
                          </a:solidFill>
                          <a:effectLst/>
                        </a:rPr>
                        <a:t> </a:t>
                      </a:r>
                      <a:endParaRPr lang="en-AU"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tc>
                  <a:txBody>
                    <a:bodyPr/>
                    <a:lstStyle/>
                    <a:p>
                      <a:pPr>
                        <a:lnSpc>
                          <a:spcPct val="107000"/>
                        </a:lnSpc>
                        <a:spcAft>
                          <a:spcPts val="0"/>
                        </a:spcAft>
                      </a:pPr>
                      <a:r>
                        <a:rPr lang="en-AU" sz="2800" dirty="0">
                          <a:solidFill>
                            <a:schemeClr val="tx1"/>
                          </a:solidFill>
                          <a:effectLst/>
                        </a:rPr>
                        <a:t> </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04" marR="94604" marT="0" marB="0"/>
                </a:tc>
                <a:extLst>
                  <a:ext uri="{0D108BD9-81ED-4DB2-BD59-A6C34878D82A}">
                    <a16:rowId xmlns:a16="http://schemas.microsoft.com/office/drawing/2014/main" val="10005"/>
                  </a:ext>
                </a:extLst>
              </a:tr>
            </a:tbl>
          </a:graphicData>
        </a:graphic>
      </p:graphicFrame>
      <p:graphicFrame>
        <p:nvGraphicFramePr>
          <p:cNvPr id="12" name="Table 11"/>
          <p:cNvGraphicFramePr>
            <a:graphicFrameLocks noGrp="1"/>
          </p:cNvGraphicFramePr>
          <p:nvPr/>
        </p:nvGraphicFramePr>
        <p:xfrm>
          <a:off x="6844114" y="2393380"/>
          <a:ext cx="10698946" cy="7690156"/>
        </p:xfrm>
        <a:graphic>
          <a:graphicData uri="http://schemas.openxmlformats.org/drawingml/2006/table">
            <a:tbl>
              <a:tblPr firstRow="1" firstCol="1" bandRow="1">
                <a:tableStyleId>{5C22544A-7EE6-4342-B048-85BDC9FD1C3A}</a:tableStyleId>
              </a:tblPr>
              <a:tblGrid>
                <a:gridCol w="3404690">
                  <a:extLst>
                    <a:ext uri="{9D8B030D-6E8A-4147-A177-3AD203B41FA5}">
                      <a16:colId xmlns:a16="http://schemas.microsoft.com/office/drawing/2014/main" val="20000"/>
                    </a:ext>
                  </a:extLst>
                </a:gridCol>
                <a:gridCol w="2797466">
                  <a:extLst>
                    <a:ext uri="{9D8B030D-6E8A-4147-A177-3AD203B41FA5}">
                      <a16:colId xmlns:a16="http://schemas.microsoft.com/office/drawing/2014/main" val="20001"/>
                    </a:ext>
                  </a:extLst>
                </a:gridCol>
                <a:gridCol w="2141904">
                  <a:extLst>
                    <a:ext uri="{9D8B030D-6E8A-4147-A177-3AD203B41FA5}">
                      <a16:colId xmlns:a16="http://schemas.microsoft.com/office/drawing/2014/main" val="20002"/>
                    </a:ext>
                  </a:extLst>
                </a:gridCol>
                <a:gridCol w="2354886">
                  <a:extLst>
                    <a:ext uri="{9D8B030D-6E8A-4147-A177-3AD203B41FA5}">
                      <a16:colId xmlns:a16="http://schemas.microsoft.com/office/drawing/2014/main" val="20003"/>
                    </a:ext>
                  </a:extLst>
                </a:gridCol>
              </a:tblGrid>
              <a:tr h="2207476">
                <a:tc>
                  <a:txBody>
                    <a:bodyPr/>
                    <a:lstStyle/>
                    <a:p>
                      <a:pPr>
                        <a:lnSpc>
                          <a:spcPct val="107000"/>
                        </a:lnSpc>
                        <a:spcAft>
                          <a:spcPts val="0"/>
                        </a:spcAft>
                      </a:pPr>
                      <a:r>
                        <a:rPr lang="en-AU" sz="2200" dirty="0">
                          <a:solidFill>
                            <a:schemeClr val="tx1"/>
                          </a:solidFill>
                          <a:effectLst/>
                        </a:rPr>
                        <a:t> </a:t>
                      </a:r>
                      <a:endParaRPr lang="en-AU"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nSpc>
                          <a:spcPct val="107000"/>
                        </a:lnSpc>
                        <a:spcAft>
                          <a:spcPts val="0"/>
                        </a:spcAft>
                      </a:pPr>
                      <a:r>
                        <a:rPr lang="en-AU" sz="2800" dirty="0">
                          <a:solidFill>
                            <a:schemeClr val="tx1"/>
                          </a:solidFill>
                          <a:effectLst/>
                        </a:rPr>
                        <a:t>Paper #1  </a:t>
                      </a:r>
                    </a:p>
                    <a:p>
                      <a:pPr>
                        <a:lnSpc>
                          <a:spcPct val="107000"/>
                        </a:lnSpc>
                        <a:spcAft>
                          <a:spcPts val="0"/>
                        </a:spcAft>
                      </a:pPr>
                      <a:r>
                        <a:rPr lang="en-AU" sz="2800" dirty="0">
                          <a:solidFill>
                            <a:schemeClr val="tx1"/>
                          </a:solidFill>
                          <a:effectLst/>
                        </a:rPr>
                        <a:t>Systematic review / meta analysis </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nSpc>
                          <a:spcPct val="107000"/>
                        </a:lnSpc>
                        <a:spcAft>
                          <a:spcPts val="0"/>
                        </a:spcAft>
                      </a:pPr>
                      <a:r>
                        <a:rPr lang="en-AU" sz="2800" dirty="0">
                          <a:solidFill>
                            <a:schemeClr val="tx1"/>
                          </a:solidFill>
                          <a:effectLst/>
                        </a:rPr>
                        <a:t>Paper #2 </a:t>
                      </a:r>
                    </a:p>
                    <a:p>
                      <a:pPr>
                        <a:lnSpc>
                          <a:spcPct val="107000"/>
                        </a:lnSpc>
                        <a:spcAft>
                          <a:spcPts val="0"/>
                        </a:spcAft>
                      </a:pPr>
                      <a:r>
                        <a:rPr lang="en-AU" sz="2800" dirty="0">
                          <a:solidFill>
                            <a:schemeClr val="tx1"/>
                          </a:solidFill>
                          <a:effectLst/>
                        </a:rPr>
                        <a:t>Reliability and Validity</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nSpc>
                          <a:spcPct val="107000"/>
                        </a:lnSpc>
                        <a:spcAft>
                          <a:spcPts val="0"/>
                        </a:spcAft>
                      </a:pPr>
                      <a:r>
                        <a:rPr lang="en-AU" sz="2800" dirty="0">
                          <a:solidFill>
                            <a:schemeClr val="tx1"/>
                          </a:solidFill>
                          <a:effectLst/>
                        </a:rPr>
                        <a:t>Paper #3 </a:t>
                      </a:r>
                    </a:p>
                    <a:p>
                      <a:pPr>
                        <a:lnSpc>
                          <a:spcPct val="107000"/>
                        </a:lnSpc>
                        <a:spcAft>
                          <a:spcPts val="0"/>
                        </a:spcAft>
                      </a:pPr>
                      <a:r>
                        <a:rPr lang="en-AU" sz="2800" dirty="0">
                          <a:solidFill>
                            <a:schemeClr val="tx1"/>
                          </a:solidFill>
                          <a:effectLst/>
                        </a:rPr>
                        <a:t>Clinical Trial - outcomes</a:t>
                      </a:r>
                      <a:endParaRPr lang="en-AU"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extLst>
                  <a:ext uri="{0D108BD9-81ED-4DB2-BD59-A6C34878D82A}">
                    <a16:rowId xmlns:a16="http://schemas.microsoft.com/office/drawing/2014/main" val="10000"/>
                  </a:ext>
                </a:extLst>
              </a:tr>
              <a:tr h="990376">
                <a:tc>
                  <a:txBody>
                    <a:bodyPr/>
                    <a:lstStyle/>
                    <a:p>
                      <a:pPr>
                        <a:lnSpc>
                          <a:spcPct val="107000"/>
                        </a:lnSpc>
                        <a:spcAft>
                          <a:spcPts val="0"/>
                        </a:spcAft>
                      </a:pPr>
                      <a:r>
                        <a:rPr lang="en-AU" sz="2200" b="0">
                          <a:solidFill>
                            <a:schemeClr val="tx1"/>
                          </a:solidFill>
                          <a:effectLst/>
                        </a:rPr>
                        <a:t>conception and design</a:t>
                      </a:r>
                      <a:endParaRPr lang="en-AU"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extLst>
                  <a:ext uri="{0D108BD9-81ED-4DB2-BD59-A6C34878D82A}">
                    <a16:rowId xmlns:a16="http://schemas.microsoft.com/office/drawing/2014/main" val="10001"/>
                  </a:ext>
                </a:extLst>
              </a:tr>
              <a:tr h="990376">
                <a:tc>
                  <a:txBody>
                    <a:bodyPr/>
                    <a:lstStyle/>
                    <a:p>
                      <a:pPr>
                        <a:lnSpc>
                          <a:spcPct val="107000"/>
                        </a:lnSpc>
                        <a:spcAft>
                          <a:spcPts val="0"/>
                        </a:spcAft>
                      </a:pPr>
                      <a:r>
                        <a:rPr lang="en-AU" sz="2200" b="0" dirty="0">
                          <a:solidFill>
                            <a:schemeClr val="tx1"/>
                          </a:solidFill>
                          <a:effectLst/>
                        </a:rPr>
                        <a:t>acquisition of data &amp; method</a:t>
                      </a:r>
                      <a:endParaRPr lang="en-AU"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 </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 </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extLst>
                  <a:ext uri="{0D108BD9-81ED-4DB2-BD59-A6C34878D82A}">
                    <a16:rowId xmlns:a16="http://schemas.microsoft.com/office/drawing/2014/main" val="10002"/>
                  </a:ext>
                </a:extLst>
              </a:tr>
              <a:tr h="990376">
                <a:tc>
                  <a:txBody>
                    <a:bodyPr/>
                    <a:lstStyle/>
                    <a:p>
                      <a:pPr>
                        <a:lnSpc>
                          <a:spcPct val="107000"/>
                        </a:lnSpc>
                        <a:spcAft>
                          <a:spcPts val="0"/>
                        </a:spcAft>
                      </a:pPr>
                      <a:r>
                        <a:rPr lang="en-AU" sz="2200" b="0">
                          <a:solidFill>
                            <a:schemeClr val="tx1"/>
                          </a:solidFill>
                          <a:effectLst/>
                        </a:rPr>
                        <a:t>data conditioning &amp; manipulation</a:t>
                      </a:r>
                      <a:endParaRPr lang="en-AU"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extLst>
                  <a:ext uri="{0D108BD9-81ED-4DB2-BD59-A6C34878D82A}">
                    <a16:rowId xmlns:a16="http://schemas.microsoft.com/office/drawing/2014/main" val="10003"/>
                  </a:ext>
                </a:extLst>
              </a:tr>
              <a:tr h="990376">
                <a:tc>
                  <a:txBody>
                    <a:bodyPr/>
                    <a:lstStyle/>
                    <a:p>
                      <a:pPr>
                        <a:lnSpc>
                          <a:spcPct val="107000"/>
                        </a:lnSpc>
                        <a:spcAft>
                          <a:spcPts val="0"/>
                        </a:spcAft>
                      </a:pPr>
                      <a:r>
                        <a:rPr lang="en-AU" sz="2200" b="0" dirty="0">
                          <a:solidFill>
                            <a:schemeClr val="tx1"/>
                          </a:solidFill>
                          <a:effectLst/>
                        </a:rPr>
                        <a:t>analysis &amp; statistical method</a:t>
                      </a:r>
                      <a:endParaRPr lang="en-AU"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 </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 </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extLst>
                  <a:ext uri="{0D108BD9-81ED-4DB2-BD59-A6C34878D82A}">
                    <a16:rowId xmlns:a16="http://schemas.microsoft.com/office/drawing/2014/main" val="10004"/>
                  </a:ext>
                </a:extLst>
              </a:tr>
              <a:tr h="990376">
                <a:tc>
                  <a:txBody>
                    <a:bodyPr/>
                    <a:lstStyle/>
                    <a:p>
                      <a:pPr>
                        <a:lnSpc>
                          <a:spcPct val="107000"/>
                        </a:lnSpc>
                        <a:spcAft>
                          <a:spcPts val="0"/>
                        </a:spcAft>
                      </a:pPr>
                      <a:r>
                        <a:rPr lang="en-AU" sz="2200" b="0">
                          <a:solidFill>
                            <a:schemeClr val="tx1"/>
                          </a:solidFill>
                          <a:effectLst/>
                        </a:rPr>
                        <a:t>interpretation &amp; discussion</a:t>
                      </a:r>
                      <a:endParaRPr lang="en-AU" sz="2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 </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 </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extLst>
                  <a:ext uri="{0D108BD9-81ED-4DB2-BD59-A6C34878D82A}">
                    <a16:rowId xmlns:a16="http://schemas.microsoft.com/office/drawing/2014/main" val="10005"/>
                  </a:ext>
                </a:extLst>
              </a:tr>
              <a:tr h="530800">
                <a:tc>
                  <a:txBody>
                    <a:bodyPr/>
                    <a:lstStyle/>
                    <a:p>
                      <a:pPr>
                        <a:lnSpc>
                          <a:spcPct val="107000"/>
                        </a:lnSpc>
                        <a:spcAft>
                          <a:spcPts val="0"/>
                        </a:spcAft>
                      </a:pPr>
                      <a:r>
                        <a:rPr lang="en-AU" sz="2200" b="0" dirty="0">
                          <a:solidFill>
                            <a:schemeClr val="tx1"/>
                          </a:solidFill>
                          <a:effectLst/>
                        </a:rPr>
                        <a:t>Final approval</a:t>
                      </a:r>
                      <a:endParaRPr lang="en-AU"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a:solidFill>
                            <a:schemeClr val="tx1"/>
                          </a:solidFill>
                          <a:effectLst/>
                        </a:rPr>
                        <a:t>x</a:t>
                      </a:r>
                      <a:endParaRPr lang="en-AU" sz="2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tc>
                  <a:txBody>
                    <a:bodyPr/>
                    <a:lstStyle/>
                    <a:p>
                      <a:pPr algn="ctr">
                        <a:lnSpc>
                          <a:spcPct val="107000"/>
                        </a:lnSpc>
                        <a:spcAft>
                          <a:spcPts val="0"/>
                        </a:spcAft>
                      </a:pPr>
                      <a:r>
                        <a:rPr lang="en-AU" sz="2200" dirty="0">
                          <a:solidFill>
                            <a:schemeClr val="tx1"/>
                          </a:solidFill>
                          <a:effectLst/>
                        </a:rPr>
                        <a:t>x</a:t>
                      </a:r>
                      <a:endParaRPr lang="en-AU"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marT="0" marB="0">
                    <a:solidFill>
                      <a:srgbClr val="CECEEF"/>
                    </a:solidFill>
                  </a:tcPr>
                </a:tc>
                <a:extLst>
                  <a:ext uri="{0D108BD9-81ED-4DB2-BD59-A6C34878D82A}">
                    <a16:rowId xmlns:a16="http://schemas.microsoft.com/office/drawing/2014/main" val="10006"/>
                  </a:ext>
                </a:extLst>
              </a:tr>
            </a:tbl>
          </a:graphicData>
        </a:graphic>
      </p:graphicFrame>
      <p:sp>
        <p:nvSpPr>
          <p:cNvPr id="7" name="Rectangle 6">
            <a:extLst>
              <a:ext uri="{FF2B5EF4-FFF2-40B4-BE49-F238E27FC236}">
                <a16:creationId xmlns:a16="http://schemas.microsoft.com/office/drawing/2014/main" id="{8F0774CD-D179-4960-8431-7755D4F2049F}"/>
              </a:ext>
            </a:extLst>
          </p:cNvPr>
          <p:cNvSpPr/>
          <p:nvPr/>
        </p:nvSpPr>
        <p:spPr>
          <a:xfrm>
            <a:off x="-56083" y="50174"/>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Attribution</a:t>
            </a:r>
          </a:p>
        </p:txBody>
      </p:sp>
      <p:pic>
        <p:nvPicPr>
          <p:cNvPr id="8" name="Picture 7" descr="Image result for curtin uni logos">
            <a:hlinkClick r:id="rId2"/>
            <a:extLst>
              <a:ext uri="{FF2B5EF4-FFF2-40B4-BE49-F238E27FC236}">
                <a16:creationId xmlns:a16="http://schemas.microsoft.com/office/drawing/2014/main" id="{7DAD632B-714E-4650-8843-ADD6F66FE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1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nodeType="clickEffect">
                                  <p:stCondLst>
                                    <p:cond delay="0"/>
                                  </p:stCondLst>
                                  <p:childTnLst>
                                    <p:animEffect transition="out" filter="fade">
                                      <p:cBhvr>
                                        <p:cTn id="10" dur="1000"/>
                                        <p:tgtEl>
                                          <p:spTgt spid="11"/>
                                        </p:tgtEl>
                                      </p:cBhvr>
                                    </p:animEffect>
                                    <p:anim calcmode="lin" valueType="num">
                                      <p:cBhvr>
                                        <p:cTn id="11" dur="1000"/>
                                        <p:tgtEl>
                                          <p:spTgt spid="11"/>
                                        </p:tgtEl>
                                        <p:attrNameLst>
                                          <p:attrName>ppt_x</p:attrName>
                                        </p:attrNameLst>
                                      </p:cBhvr>
                                      <p:tavLst>
                                        <p:tav tm="0">
                                          <p:val>
                                            <p:strVal val="ppt_x"/>
                                          </p:val>
                                        </p:tav>
                                        <p:tav tm="100000">
                                          <p:val>
                                            <p:strVal val="ppt_x"/>
                                          </p:val>
                                        </p:tav>
                                      </p:tavLst>
                                    </p:anim>
                                    <p:anim calcmode="lin" valueType="num">
                                      <p:cBhvr>
                                        <p:cTn id="12" dur="1000"/>
                                        <p:tgtEl>
                                          <p:spTgt spid="11"/>
                                        </p:tgtEl>
                                        <p:attrNameLst>
                                          <p:attrName>ppt_y</p:attrName>
                                        </p:attrNameLst>
                                      </p:cBhvr>
                                      <p:tavLst>
                                        <p:tav tm="0">
                                          <p:val>
                                            <p:strVal val="ppt_y"/>
                                          </p:val>
                                        </p:tav>
                                        <p:tav tm="100000">
                                          <p:val>
                                            <p:strVal val="ppt_y+.1"/>
                                          </p:val>
                                        </p:tav>
                                      </p:tavLst>
                                    </p:anim>
                                    <p:set>
                                      <p:cBhvr>
                                        <p:cTn id="13" dur="1" fill="hold">
                                          <p:stCondLst>
                                            <p:cond delay="999"/>
                                          </p:stCondLst>
                                        </p:cTn>
                                        <p:tgtEl>
                                          <p:spTgt spid="11"/>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449387" y="3085670"/>
            <a:ext cx="20802600" cy="8943974"/>
          </a:xfrm>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r>
              <a:rPr lang="en-AU" dirty="0"/>
              <a:t>Originality, coherence, and a sense of student autonomy or independence. </a:t>
            </a:r>
          </a:p>
          <a:p>
            <a:pPr eaLnBrk="1" hangingPunct="1"/>
            <a:endParaRPr lang="en-AU" dirty="0"/>
          </a:p>
          <a:p>
            <a:pPr eaLnBrk="1" hangingPunct="1"/>
            <a:r>
              <a:rPr lang="en-AU" dirty="0"/>
              <a:t>Development of a well-structured argument is highly valued. </a:t>
            </a:r>
          </a:p>
          <a:p>
            <a:pPr eaLnBrk="1" hangingPunct="1"/>
            <a:endParaRPr lang="en-AU" dirty="0"/>
          </a:p>
          <a:p>
            <a:pPr eaLnBrk="1" hangingPunct="1"/>
            <a:r>
              <a:rPr lang="en-AU" dirty="0"/>
              <a:t>Most examiners look for sufficient quantity as well as quality of work. </a:t>
            </a:r>
          </a:p>
          <a:p>
            <a:pPr eaLnBrk="1" hangingPunct="1"/>
            <a:endParaRPr lang="en-AU" dirty="0"/>
          </a:p>
          <a:p>
            <a:pPr eaLnBrk="1" hangingPunct="1"/>
            <a:r>
              <a:rPr lang="en-AU" dirty="0"/>
              <a:t>Reflection: students make a critical assessment of their own work; </a:t>
            </a:r>
            <a:r>
              <a:rPr lang="en-AU" u="sng" dirty="0"/>
              <a:t>they recognise and deal with problems. </a:t>
            </a:r>
          </a:p>
          <a:p>
            <a:pPr eaLnBrk="1" hangingPunct="1"/>
            <a:endParaRPr lang="en-AU" u="sng" dirty="0"/>
          </a:p>
          <a:p>
            <a:pPr eaLnBrk="1" hangingPunct="1"/>
            <a:r>
              <a:rPr lang="en-AU" dirty="0"/>
              <a:t>A level of sophistication in the way students present their argument.</a:t>
            </a:r>
          </a:p>
        </p:txBody>
      </p:sp>
      <p:sp>
        <p:nvSpPr>
          <p:cNvPr id="2" name="TextBox 1"/>
          <p:cNvSpPr txBox="1"/>
          <p:nvPr/>
        </p:nvSpPr>
        <p:spPr>
          <a:xfrm>
            <a:off x="13138993" y="11431953"/>
            <a:ext cx="10868104" cy="369332"/>
          </a:xfrm>
          <a:prstGeom prst="rect">
            <a:avLst/>
          </a:prstGeom>
          <a:solidFill>
            <a:srgbClr val="CECEEF"/>
          </a:solidFill>
          <a:ln>
            <a:solidFill>
              <a:schemeClr val="tx1"/>
            </a:solidFill>
          </a:ln>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dirty="0"/>
              <a:t>BUT ……..   Quantity is not a substitute for quality</a:t>
            </a:r>
          </a:p>
        </p:txBody>
      </p:sp>
      <p:sp>
        <p:nvSpPr>
          <p:cNvPr id="5" name="Rectangle 4">
            <a:extLst>
              <a:ext uri="{FF2B5EF4-FFF2-40B4-BE49-F238E27FC236}">
                <a16:creationId xmlns:a16="http://schemas.microsoft.com/office/drawing/2014/main" id="{B1D41945-D6F2-47D5-A8F4-9D4E66780EF3}"/>
              </a:ext>
            </a:extLst>
          </p:cNvPr>
          <p:cNvSpPr/>
          <p:nvPr/>
        </p:nvSpPr>
        <p:spPr>
          <a:xfrm>
            <a:off x="-120092" y="-30620"/>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What makes a good thesis?  </a:t>
            </a:r>
            <a:r>
              <a:rPr lang="en-AU" sz="6000" dirty="0">
                <a:solidFill>
                  <a:srgbClr val="FFFF00"/>
                </a:solidFill>
              </a:rPr>
              <a:t>Scholarship!</a:t>
            </a:r>
            <a:endParaRPr lang="en-US" sz="6000" dirty="0">
              <a:solidFill>
                <a:srgbClr val="FFFF00"/>
              </a:solidFill>
            </a:endParaRPr>
          </a:p>
        </p:txBody>
      </p:sp>
      <p:pic>
        <p:nvPicPr>
          <p:cNvPr id="6" name="Picture 7" descr="Image result for curtin uni logos">
            <a:hlinkClick r:id="rId2"/>
            <a:extLst>
              <a:ext uri="{FF2B5EF4-FFF2-40B4-BE49-F238E27FC236}">
                <a16:creationId xmlns:a16="http://schemas.microsoft.com/office/drawing/2014/main" id="{6A3FD0AE-E44C-45FA-A6A9-F5BDCBE02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35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animEffect transition="in" filter="fade">
                                      <p:cBhvr>
                                        <p:cTn id="17" dur="500"/>
                                        <p:tgtEl>
                                          <p:spTgt spid="256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6" end="6"/>
                                            </p:txEl>
                                          </p:spTgt>
                                        </p:tgtEl>
                                        <p:attrNameLst>
                                          <p:attrName>style.visibility</p:attrName>
                                        </p:attrNameLst>
                                      </p:cBhvr>
                                      <p:to>
                                        <p:strVal val="visible"/>
                                      </p:to>
                                    </p:set>
                                    <p:animEffect transition="in" filter="fade">
                                      <p:cBhvr>
                                        <p:cTn id="22" dur="500"/>
                                        <p:tgtEl>
                                          <p:spTgt spid="2560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3">
                                            <p:txEl>
                                              <p:pRg st="8" end="8"/>
                                            </p:txEl>
                                          </p:spTgt>
                                        </p:tgtEl>
                                        <p:attrNameLst>
                                          <p:attrName>style.visibility</p:attrName>
                                        </p:attrNameLst>
                                      </p:cBhvr>
                                      <p:to>
                                        <p:strVal val="visible"/>
                                      </p:to>
                                    </p:set>
                                    <p:animEffect transition="in" filter="fade">
                                      <p:cBhvr>
                                        <p:cTn id="27" dur="500"/>
                                        <p:tgtEl>
                                          <p:spTgt spid="2560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42816" y="2971800"/>
            <a:ext cx="16459200" cy="8699500"/>
          </a:xfrm>
        </p:spPr>
        <p:txBody>
          <a:bodyPr>
            <a:normAutofit fontScale="85000" lnSpcReduction="10000"/>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buFont typeface="Wingdings" pitchFamily="2" charset="2"/>
              <a:buNone/>
            </a:pPr>
            <a:r>
              <a:rPr lang="en-AU" dirty="0"/>
              <a:t>Characteristics of a poor thesis are:</a:t>
            </a:r>
          </a:p>
          <a:p>
            <a:pPr eaLnBrk="1" hangingPunct="1">
              <a:buFont typeface="Wingdings" pitchFamily="2" charset="2"/>
              <a:buNone/>
            </a:pPr>
            <a:endParaRPr lang="en-AU" dirty="0"/>
          </a:p>
          <a:p>
            <a:pPr marL="685800" indent="-685800" eaLnBrk="1" hangingPunct="1">
              <a:buFont typeface="Arial" panose="020B0604020202020204" pitchFamily="34" charset="0"/>
              <a:buChar char="•"/>
            </a:pPr>
            <a:r>
              <a:rPr lang="en-AU" dirty="0"/>
              <a:t>lack of coherence </a:t>
            </a:r>
          </a:p>
          <a:p>
            <a:pPr eaLnBrk="1" hangingPunct="1"/>
            <a:endParaRPr lang="en-AU" dirty="0"/>
          </a:p>
          <a:p>
            <a:pPr marL="685800" indent="-685800" eaLnBrk="1" hangingPunct="1">
              <a:buFont typeface="Arial" panose="020B0604020202020204" pitchFamily="34" charset="0"/>
              <a:buChar char="•"/>
            </a:pPr>
            <a:r>
              <a:rPr lang="en-AU" dirty="0"/>
              <a:t>lack of understanding of the theory </a:t>
            </a:r>
          </a:p>
          <a:p>
            <a:pPr eaLnBrk="1" hangingPunct="1"/>
            <a:endParaRPr lang="en-AU" dirty="0"/>
          </a:p>
          <a:p>
            <a:pPr marL="685800" indent="-685800" eaLnBrk="1" hangingPunct="1">
              <a:buFont typeface="Arial" panose="020B0604020202020204" pitchFamily="34" charset="0"/>
              <a:buChar char="•"/>
            </a:pPr>
            <a:r>
              <a:rPr lang="en-AU" dirty="0"/>
              <a:t>lack of confidence in writing</a:t>
            </a:r>
          </a:p>
          <a:p>
            <a:pPr eaLnBrk="1" hangingPunct="1"/>
            <a:endParaRPr lang="en-AU" dirty="0"/>
          </a:p>
          <a:p>
            <a:pPr marL="685800" indent="-685800" eaLnBrk="1" hangingPunct="1">
              <a:buFont typeface="Arial" panose="020B0604020202020204" pitchFamily="34" charset="0"/>
              <a:buChar char="•"/>
            </a:pPr>
            <a:r>
              <a:rPr lang="en-AU" dirty="0"/>
              <a:t>researching the wrong problem</a:t>
            </a:r>
          </a:p>
          <a:p>
            <a:pPr eaLnBrk="1" hangingPunct="1"/>
            <a:r>
              <a:rPr lang="en-AU" dirty="0"/>
              <a:t> </a:t>
            </a:r>
          </a:p>
          <a:p>
            <a:pPr marL="685800" indent="-685800" eaLnBrk="1" hangingPunct="1">
              <a:buFont typeface="Arial" panose="020B0604020202020204" pitchFamily="34" charset="0"/>
              <a:buChar char="•"/>
            </a:pPr>
            <a:r>
              <a:rPr lang="en-AU" dirty="0"/>
              <a:t>mixed or confused theoretical and methodological perspectives </a:t>
            </a:r>
          </a:p>
          <a:p>
            <a:pPr eaLnBrk="1" hangingPunct="1"/>
            <a:r>
              <a:rPr lang="en-AU" dirty="0"/>
              <a:t>work that is not original </a:t>
            </a:r>
          </a:p>
          <a:p>
            <a:pPr eaLnBrk="1" hangingPunct="1"/>
            <a:endParaRPr lang="en-AU" dirty="0"/>
          </a:p>
          <a:p>
            <a:pPr marL="685800" indent="-685800" eaLnBrk="1" hangingPunct="1">
              <a:buFont typeface="Arial" panose="020B0604020202020204" pitchFamily="34" charset="0"/>
              <a:buChar char="•"/>
            </a:pPr>
            <a:r>
              <a:rPr lang="en-AU" dirty="0"/>
              <a:t>not being able to explain at the end of the thesis what had actually been argued in the thesis. </a:t>
            </a:r>
          </a:p>
        </p:txBody>
      </p:sp>
      <p:sp>
        <p:nvSpPr>
          <p:cNvPr id="2" name="TextBox 1"/>
          <p:cNvSpPr txBox="1"/>
          <p:nvPr/>
        </p:nvSpPr>
        <p:spPr>
          <a:xfrm>
            <a:off x="6700262" y="11697211"/>
            <a:ext cx="10986649" cy="1569660"/>
          </a:xfrm>
          <a:prstGeom prst="rect">
            <a:avLst/>
          </a:prstGeom>
          <a:noFill/>
          <a:ln>
            <a:solidFill>
              <a:schemeClr val="tx1"/>
            </a:solidFill>
          </a:ln>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gn="ctr"/>
            <a:r>
              <a:rPr lang="en-AU" dirty="0">
                <a:solidFill>
                  <a:srgbClr val="C00000"/>
                </a:solidFill>
              </a:rPr>
              <a:t>An original and significant contribution to the field of research</a:t>
            </a:r>
          </a:p>
        </p:txBody>
      </p:sp>
      <p:sp>
        <p:nvSpPr>
          <p:cNvPr id="5" name="TextBox 4"/>
          <p:cNvSpPr txBox="1"/>
          <p:nvPr/>
        </p:nvSpPr>
        <p:spPr>
          <a:xfrm>
            <a:off x="16801020" y="7838660"/>
            <a:ext cx="7625405" cy="3046988"/>
          </a:xfrm>
          <a:prstGeom prst="rect">
            <a:avLst/>
          </a:prstGeom>
          <a:solidFill>
            <a:schemeClr val="bg1"/>
          </a:solidFill>
          <a:ln>
            <a:solidFill>
              <a:schemeClr val="tx1"/>
            </a:solidFill>
          </a:ln>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gn="ctr" eaLnBrk="1" hangingPunct="1"/>
            <a:r>
              <a:rPr lang="en-AU" dirty="0">
                <a:solidFill>
                  <a:srgbClr val="C00000"/>
                </a:solidFill>
              </a:rPr>
              <a:t>adequate skills in the gathering and critical analysis of information and report presentation;</a:t>
            </a:r>
          </a:p>
        </p:txBody>
      </p:sp>
      <p:sp>
        <p:nvSpPr>
          <p:cNvPr id="6" name="TextBox 5"/>
          <p:cNvSpPr txBox="1"/>
          <p:nvPr/>
        </p:nvSpPr>
        <p:spPr>
          <a:xfrm>
            <a:off x="12879387" y="2569403"/>
            <a:ext cx="10088164" cy="1569660"/>
          </a:xfrm>
          <a:prstGeom prst="rect">
            <a:avLst/>
          </a:prstGeom>
          <a:noFill/>
          <a:ln>
            <a:solidFill>
              <a:schemeClr val="tx1"/>
            </a:solidFill>
          </a:ln>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gn="ctr" eaLnBrk="1" hangingPunct="1"/>
            <a:r>
              <a:rPr lang="en-AU" dirty="0">
                <a:solidFill>
                  <a:srgbClr val="C00000"/>
                </a:solidFill>
              </a:rPr>
              <a:t>adequately surveyed literature relevant to the thesis;</a:t>
            </a:r>
          </a:p>
        </p:txBody>
      </p:sp>
      <p:sp>
        <p:nvSpPr>
          <p:cNvPr id="7" name="TextBox 6"/>
          <p:cNvSpPr txBox="1"/>
          <p:nvPr/>
        </p:nvSpPr>
        <p:spPr>
          <a:xfrm>
            <a:off x="10288587" y="4740381"/>
            <a:ext cx="11277600" cy="2308324"/>
          </a:xfrm>
          <a:prstGeom prst="rect">
            <a:avLst/>
          </a:prstGeom>
          <a:solidFill>
            <a:schemeClr val="bg1"/>
          </a:solidFill>
          <a:ln>
            <a:solidFill>
              <a:schemeClr val="tx1"/>
            </a:solidFill>
          </a:ln>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gn="ctr"/>
            <a:r>
              <a:rPr lang="en-AU" dirty="0">
                <a:solidFill>
                  <a:srgbClr val="C00000"/>
                </a:solidFill>
              </a:rPr>
              <a:t>demonstrated the capacity to conceive, design and carry to completion independent research</a:t>
            </a:r>
          </a:p>
        </p:txBody>
      </p:sp>
      <p:sp>
        <p:nvSpPr>
          <p:cNvPr id="8" name="Rectangle 7">
            <a:extLst>
              <a:ext uri="{FF2B5EF4-FFF2-40B4-BE49-F238E27FC236}">
                <a16:creationId xmlns:a16="http://schemas.microsoft.com/office/drawing/2014/main" id="{6EA88C4A-7C50-4FEC-BFEC-1C86D6F1777D}"/>
              </a:ext>
            </a:extLst>
          </p:cNvPr>
          <p:cNvSpPr/>
          <p:nvPr/>
        </p:nvSpPr>
        <p:spPr>
          <a:xfrm>
            <a:off x="0" y="-102124"/>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What makes a poor thesis?     Sloppiness!</a:t>
            </a:r>
            <a:endParaRPr lang="en-US" sz="6000" dirty="0"/>
          </a:p>
        </p:txBody>
      </p:sp>
      <p:pic>
        <p:nvPicPr>
          <p:cNvPr id="9" name="Picture 7" descr="Image result for curtin uni logos">
            <a:hlinkClick r:id="rId2"/>
            <a:extLst>
              <a:ext uri="{FF2B5EF4-FFF2-40B4-BE49-F238E27FC236}">
                <a16:creationId xmlns:a16="http://schemas.microsoft.com/office/drawing/2014/main" id="{6A667108-39A4-407B-9731-24D4624AE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06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fade">
                                      <p:cBhvr>
                                        <p:cTn id="17" dur="500"/>
                                        <p:tgtEl>
                                          <p:spTgt spid="266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6" end="6"/>
                                            </p:txEl>
                                          </p:spTgt>
                                        </p:tgtEl>
                                        <p:attrNameLst>
                                          <p:attrName>style.visibility</p:attrName>
                                        </p:attrNameLst>
                                      </p:cBhvr>
                                      <p:to>
                                        <p:strVal val="visible"/>
                                      </p:to>
                                    </p:set>
                                    <p:animEffect transition="in" filter="fade">
                                      <p:cBhvr>
                                        <p:cTn id="22" dur="500"/>
                                        <p:tgtEl>
                                          <p:spTgt spid="2662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8" end="8"/>
                                            </p:txEl>
                                          </p:spTgt>
                                        </p:tgtEl>
                                        <p:attrNameLst>
                                          <p:attrName>style.visibility</p:attrName>
                                        </p:attrNameLst>
                                      </p:cBhvr>
                                      <p:to>
                                        <p:strVal val="visible"/>
                                      </p:to>
                                    </p:set>
                                    <p:animEffect transition="in" filter="fade">
                                      <p:cBhvr>
                                        <p:cTn id="27" dur="500"/>
                                        <p:tgtEl>
                                          <p:spTgt spid="2662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7">
                                            <p:txEl>
                                              <p:pRg st="9" end="9"/>
                                            </p:txEl>
                                          </p:spTgt>
                                        </p:tgtEl>
                                        <p:attrNameLst>
                                          <p:attrName>style.visibility</p:attrName>
                                        </p:attrNameLst>
                                      </p:cBhvr>
                                      <p:to>
                                        <p:strVal val="visible"/>
                                      </p:to>
                                    </p:set>
                                    <p:animEffect transition="in" filter="fade">
                                      <p:cBhvr>
                                        <p:cTn id="32" dur="500"/>
                                        <p:tgtEl>
                                          <p:spTgt spid="2662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7">
                                            <p:txEl>
                                              <p:pRg st="10" end="10"/>
                                            </p:txEl>
                                          </p:spTgt>
                                        </p:tgtEl>
                                        <p:attrNameLst>
                                          <p:attrName>style.visibility</p:attrName>
                                        </p:attrNameLst>
                                      </p:cBhvr>
                                      <p:to>
                                        <p:strVal val="visible"/>
                                      </p:to>
                                    </p:set>
                                    <p:animEffect transition="in" filter="fade">
                                      <p:cBhvr>
                                        <p:cTn id="37" dur="500"/>
                                        <p:tgtEl>
                                          <p:spTgt spid="2662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627">
                                            <p:txEl>
                                              <p:pRg st="11" end="11"/>
                                            </p:txEl>
                                          </p:spTgt>
                                        </p:tgtEl>
                                        <p:attrNameLst>
                                          <p:attrName>style.visibility</p:attrName>
                                        </p:attrNameLst>
                                      </p:cBhvr>
                                      <p:to>
                                        <p:strVal val="visible"/>
                                      </p:to>
                                    </p:set>
                                    <p:animEffect transition="in" filter="fade">
                                      <p:cBhvr>
                                        <p:cTn id="42" dur="500"/>
                                        <p:tgtEl>
                                          <p:spTgt spid="2662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627">
                                            <p:txEl>
                                              <p:pRg st="13" end="13"/>
                                            </p:txEl>
                                          </p:spTgt>
                                        </p:tgtEl>
                                        <p:attrNameLst>
                                          <p:attrName>style.visibility</p:attrName>
                                        </p:attrNameLst>
                                      </p:cBhvr>
                                      <p:to>
                                        <p:strVal val="visible"/>
                                      </p:to>
                                    </p:set>
                                    <p:animEffect transition="in" filter="fade">
                                      <p:cBhvr>
                                        <p:cTn id="47" dur="500"/>
                                        <p:tgtEl>
                                          <p:spTgt spid="26627">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a:xfrm>
            <a:off x="3986214" y="571500"/>
            <a:ext cx="16414750" cy="1993900"/>
          </a:xfrm>
        </p:spPr>
        <p:txBody>
          <a:bodyPr>
            <a:normAutofit fontScale="90000"/>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br>
              <a:rPr lang="en-US" dirty="0"/>
            </a:br>
            <a:endParaRPr lang="en-AU" dirty="0"/>
          </a:p>
        </p:txBody>
      </p:sp>
      <p:sp>
        <p:nvSpPr>
          <p:cNvPr id="10" name="Content Placeholder 9"/>
          <p:cNvSpPr>
            <a:spLocks noGrp="1"/>
          </p:cNvSpPr>
          <p:nvPr>
            <p:ph idx="1"/>
          </p:nvPr>
        </p:nvSpPr>
        <p:spPr>
          <a:xfrm>
            <a:off x="839787" y="3058833"/>
            <a:ext cx="21259800" cy="9658350"/>
          </a:xfrm>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marL="0" indent="0" eaLnBrk="1" hangingPunct="1">
              <a:buFont typeface="Wingdings" pitchFamily="2" charset="2"/>
              <a:buNone/>
              <a:defRPr/>
            </a:pPr>
            <a:r>
              <a:rPr lang="en-AU" sz="4400" dirty="0"/>
              <a:t>Considerable Australian research has analysed examiners’ reports and the findings indicate that:</a:t>
            </a:r>
          </a:p>
          <a:p>
            <a:pPr marL="0" indent="0" eaLnBrk="1" hangingPunct="1">
              <a:buFont typeface="Wingdings" pitchFamily="2" charset="2"/>
              <a:buNone/>
              <a:defRPr/>
            </a:pPr>
            <a:endParaRPr lang="en-AU" sz="4400" dirty="0"/>
          </a:p>
          <a:p>
            <a:pPr eaLnBrk="1" hangingPunct="1">
              <a:defRPr/>
            </a:pPr>
            <a:r>
              <a:rPr lang="en-AU" sz="4400" dirty="0"/>
              <a:t>Examiners require all of the normal forms of assistance which should be provided to any reader. </a:t>
            </a:r>
          </a:p>
          <a:p>
            <a:pPr eaLnBrk="1" hangingPunct="1">
              <a:defRPr/>
            </a:pPr>
            <a:endParaRPr lang="en-AU" sz="4400" dirty="0"/>
          </a:p>
          <a:p>
            <a:pPr eaLnBrk="1" hangingPunct="1">
              <a:defRPr/>
            </a:pPr>
            <a:r>
              <a:rPr lang="en-AU" sz="4400" dirty="0"/>
              <a:t>They appreciate work that is logically presented, focused, succinct, summarised and in which signposts are used to help readers to understand the path taken through the work…</a:t>
            </a:r>
          </a:p>
          <a:p>
            <a:pPr eaLnBrk="1" hangingPunct="1">
              <a:defRPr/>
            </a:pPr>
            <a:endParaRPr lang="en-AU" sz="4400" dirty="0"/>
          </a:p>
          <a:p>
            <a:pPr eaLnBrk="1" hangingPunct="1">
              <a:defRPr/>
            </a:pPr>
            <a:r>
              <a:rPr lang="en-AU" sz="4400" dirty="0"/>
              <a:t>If work is </a:t>
            </a:r>
            <a:r>
              <a:rPr lang="en-AU" sz="4400" dirty="0">
                <a:solidFill>
                  <a:srgbClr val="FF0000"/>
                </a:solidFill>
              </a:rPr>
              <a:t>poorly presented, examiners tend to lose confidence </a:t>
            </a:r>
            <a:r>
              <a:rPr lang="en-AU" sz="4400" dirty="0"/>
              <a:t>in the candidate and may think that there are deeper problems, such as superficial conceptualisation and a lack of critical analysis. </a:t>
            </a:r>
          </a:p>
          <a:p>
            <a:pPr eaLnBrk="1" hangingPunct="1">
              <a:defRPr/>
            </a:pPr>
            <a:endParaRPr lang="en-AU" sz="4400" dirty="0"/>
          </a:p>
          <a:p>
            <a:pPr eaLnBrk="1" hangingPunct="1">
              <a:defRPr/>
            </a:pPr>
            <a:endParaRPr lang="en-AU" sz="4400" dirty="0"/>
          </a:p>
        </p:txBody>
      </p:sp>
      <p:sp>
        <p:nvSpPr>
          <p:cNvPr id="2" name="Date Placeholder 1"/>
          <p:cNvSpPr>
            <a:spLocks noGrp="1"/>
          </p:cNvSpPr>
          <p:nvPr>
            <p:ph type="dt" sz="half" idx="10"/>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2177278" algn="l" rtl="0" fontAlgn="base">
              <a:spcBef>
                <a:spcPct val="0"/>
              </a:spcBef>
              <a:spcAft>
                <a:spcPct val="0"/>
              </a:spcAft>
              <a:defRPr kern="1200">
                <a:solidFill>
                  <a:schemeClr val="tx1"/>
                </a:solidFill>
                <a:latin typeface="Arial" charset="0"/>
                <a:ea typeface="+mn-ea"/>
                <a:cs typeface="+mn-cs"/>
              </a:defRPr>
            </a:lvl2pPr>
            <a:lvl3pPr marL="4354556" algn="l" rtl="0" fontAlgn="base">
              <a:spcBef>
                <a:spcPct val="0"/>
              </a:spcBef>
              <a:spcAft>
                <a:spcPct val="0"/>
              </a:spcAft>
              <a:defRPr kern="1200">
                <a:solidFill>
                  <a:schemeClr val="tx1"/>
                </a:solidFill>
                <a:latin typeface="Arial" charset="0"/>
                <a:ea typeface="+mn-ea"/>
                <a:cs typeface="+mn-cs"/>
              </a:defRPr>
            </a:lvl3pPr>
            <a:lvl4pPr marL="6531834" algn="l" rtl="0" fontAlgn="base">
              <a:spcBef>
                <a:spcPct val="0"/>
              </a:spcBef>
              <a:spcAft>
                <a:spcPct val="0"/>
              </a:spcAft>
              <a:defRPr kern="1200">
                <a:solidFill>
                  <a:schemeClr val="tx1"/>
                </a:solidFill>
                <a:latin typeface="Arial" charset="0"/>
                <a:ea typeface="+mn-ea"/>
                <a:cs typeface="+mn-cs"/>
              </a:defRPr>
            </a:lvl4pPr>
            <a:lvl5pPr marL="8709112" algn="l" rtl="0" fontAlgn="base">
              <a:spcBef>
                <a:spcPct val="0"/>
              </a:spcBef>
              <a:spcAft>
                <a:spcPct val="0"/>
              </a:spcAft>
              <a:defRPr kern="1200">
                <a:solidFill>
                  <a:schemeClr val="tx1"/>
                </a:solidFill>
                <a:latin typeface="Arial" charset="0"/>
                <a:ea typeface="+mn-ea"/>
                <a:cs typeface="+mn-cs"/>
              </a:defRPr>
            </a:lvl5pPr>
            <a:lvl6pPr marL="10886390" algn="l" defTabSz="4354556" rtl="0" eaLnBrk="1" latinLnBrk="0" hangingPunct="1">
              <a:defRPr kern="1200">
                <a:solidFill>
                  <a:schemeClr val="tx1"/>
                </a:solidFill>
                <a:latin typeface="Arial" charset="0"/>
                <a:ea typeface="+mn-ea"/>
                <a:cs typeface="+mn-cs"/>
              </a:defRPr>
            </a:lvl6pPr>
            <a:lvl7pPr marL="13063668" algn="l" defTabSz="4354556" rtl="0" eaLnBrk="1" latinLnBrk="0" hangingPunct="1">
              <a:defRPr kern="1200">
                <a:solidFill>
                  <a:schemeClr val="tx1"/>
                </a:solidFill>
                <a:latin typeface="Arial" charset="0"/>
                <a:ea typeface="+mn-ea"/>
                <a:cs typeface="+mn-cs"/>
              </a:defRPr>
            </a:lvl7pPr>
            <a:lvl8pPr marL="15240944" algn="l" defTabSz="4354556" rtl="0" eaLnBrk="1" latinLnBrk="0" hangingPunct="1">
              <a:defRPr kern="1200">
                <a:solidFill>
                  <a:schemeClr val="tx1"/>
                </a:solidFill>
                <a:latin typeface="Arial" charset="0"/>
                <a:ea typeface="+mn-ea"/>
                <a:cs typeface="+mn-cs"/>
              </a:defRPr>
            </a:lvl8pPr>
            <a:lvl9pPr marL="17418222" algn="l" defTabSz="4354556" rtl="0" eaLnBrk="1" latinLnBrk="0" hangingPunct="1">
              <a:defRPr kern="1200">
                <a:solidFill>
                  <a:schemeClr val="tx1"/>
                </a:solidFill>
                <a:latin typeface="Arial" charset="0"/>
                <a:ea typeface="+mn-ea"/>
                <a:cs typeface="+mn-cs"/>
              </a:defRPr>
            </a:lvl9pPr>
          </a:lstStyle>
          <a:p>
            <a:r>
              <a:rPr lang="en-US" dirty="0"/>
              <a:t> </a:t>
            </a:r>
            <a:endParaRPr lang="en-AU" dirty="0"/>
          </a:p>
        </p:txBody>
      </p:sp>
      <p:pic>
        <p:nvPicPr>
          <p:cNvPr id="5" name="Picture 7" descr="Image result for curtin uni logos">
            <a:hlinkClick r:id="rId2"/>
            <a:extLst>
              <a:ext uri="{FF2B5EF4-FFF2-40B4-BE49-F238E27FC236}">
                <a16:creationId xmlns:a16="http://schemas.microsoft.com/office/drawing/2014/main" id="{233DFBC3-2C1F-45B7-9ED9-82326F8C6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0E69185-72C4-4922-AB4F-AED58B6ECE0A}"/>
              </a:ext>
            </a:extLst>
          </p:cNvPr>
          <p:cNvSpPr/>
          <p:nvPr/>
        </p:nvSpPr>
        <p:spPr>
          <a:xfrm>
            <a:off x="-24216" y="92794"/>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What do we know about how examiners examine theses?</a:t>
            </a:r>
            <a:endParaRPr lang="en-US" sz="6000" dirty="0"/>
          </a:p>
        </p:txBody>
      </p:sp>
    </p:spTree>
    <p:extLst>
      <p:ext uri="{BB962C8B-B14F-4D97-AF65-F5344CB8AC3E}">
        <p14:creationId xmlns:p14="http://schemas.microsoft.com/office/powerpoint/2010/main" val="14675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9"/>
          <p:cNvSpPr>
            <a:spLocks noGrp="1"/>
          </p:cNvSpPr>
          <p:nvPr>
            <p:ph idx="1"/>
          </p:nvPr>
        </p:nvSpPr>
        <p:spPr>
          <a:xfrm>
            <a:off x="839787" y="3255088"/>
            <a:ext cx="13716000" cy="9418240"/>
          </a:xfrm>
        </p:spPr>
        <p:txBody>
          <a:bodyPr>
            <a:normAutofit lnSpcReduction="10000"/>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r>
              <a:rPr lang="en-AU" dirty="0"/>
              <a:t>Clearly articulated research question</a:t>
            </a:r>
          </a:p>
          <a:p>
            <a:pPr eaLnBrk="1" hangingPunct="1"/>
            <a:endParaRPr lang="en-AU" dirty="0"/>
          </a:p>
          <a:p>
            <a:pPr eaLnBrk="1" hangingPunct="1"/>
            <a:r>
              <a:rPr lang="en-AU" dirty="0"/>
              <a:t>Sound understanding of methodology</a:t>
            </a:r>
          </a:p>
          <a:p>
            <a:pPr eaLnBrk="1" hangingPunct="1"/>
            <a:endParaRPr lang="en-AU" dirty="0"/>
          </a:p>
          <a:p>
            <a:pPr eaLnBrk="1" hangingPunct="1"/>
            <a:r>
              <a:rPr lang="en-AU" dirty="0"/>
              <a:t>Clearly presented results</a:t>
            </a:r>
          </a:p>
          <a:p>
            <a:pPr eaLnBrk="1" hangingPunct="1"/>
            <a:endParaRPr lang="en-AU" dirty="0"/>
          </a:p>
          <a:p>
            <a:pPr eaLnBrk="1" hangingPunct="1"/>
            <a:r>
              <a:rPr lang="en-AU" dirty="0"/>
              <a:t>Well argued discussion and justified conclusions</a:t>
            </a:r>
          </a:p>
          <a:p>
            <a:pPr marL="0" indent="0" eaLnBrk="1" hangingPunct="1">
              <a:buNone/>
            </a:pPr>
            <a:r>
              <a:rPr lang="en-AU" dirty="0"/>
              <a:t>AND</a:t>
            </a:r>
          </a:p>
          <a:p>
            <a:pPr eaLnBrk="1" hangingPunct="1"/>
            <a:r>
              <a:rPr lang="en-AU" dirty="0"/>
              <a:t>Clear use of English</a:t>
            </a:r>
          </a:p>
          <a:p>
            <a:pPr eaLnBrk="1" hangingPunct="1"/>
            <a:endParaRPr lang="en-AU" dirty="0"/>
          </a:p>
          <a:p>
            <a:pPr eaLnBrk="1" hangingPunct="1"/>
            <a:r>
              <a:rPr lang="en-AU" dirty="0"/>
              <a:t>Spelling and grammar</a:t>
            </a:r>
          </a:p>
          <a:p>
            <a:pPr eaLnBrk="1" hangingPunct="1"/>
            <a:endParaRPr lang="en-AU" dirty="0"/>
          </a:p>
          <a:p>
            <a:pPr eaLnBrk="1" hangingPunct="1"/>
            <a:r>
              <a:rPr lang="en-AU" dirty="0"/>
              <a:t>Accurate references</a:t>
            </a:r>
          </a:p>
        </p:txBody>
      </p:sp>
      <p:sp>
        <p:nvSpPr>
          <p:cNvPr id="2" name="TextBox 1"/>
          <p:cNvSpPr txBox="1"/>
          <p:nvPr/>
        </p:nvSpPr>
        <p:spPr>
          <a:xfrm>
            <a:off x="12516150" y="2352697"/>
            <a:ext cx="11037307" cy="11172289"/>
          </a:xfrm>
          <a:prstGeom prst="rect">
            <a:avLst/>
          </a:prstGeom>
          <a:solidFill>
            <a:schemeClr val="accent6">
              <a:lumMod val="20000"/>
              <a:lumOff val="80000"/>
            </a:schemeClr>
          </a:solid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dirty="0">
                <a:solidFill>
                  <a:srgbClr val="FF0000"/>
                </a:solidFill>
              </a:rPr>
              <a:t>Examiners open the thesis with the intent to pass it. </a:t>
            </a:r>
          </a:p>
          <a:p>
            <a:endParaRPr lang="en-AU" dirty="0"/>
          </a:p>
          <a:p>
            <a:r>
              <a:rPr lang="en-AU" dirty="0"/>
              <a:t>If you can not number pages consistently, spelt commons words </a:t>
            </a:r>
            <a:r>
              <a:rPr lang="en-AU" dirty="0" err="1"/>
              <a:t>correcttedly</a:t>
            </a:r>
            <a:r>
              <a:rPr lang="en-AU" dirty="0"/>
              <a:t>,… if </a:t>
            </a:r>
            <a:r>
              <a:rPr lang="en-AU" dirty="0" err="1"/>
              <a:t>yous</a:t>
            </a:r>
            <a:r>
              <a:rPr lang="en-AU" dirty="0"/>
              <a:t> incorrectly label or format </a:t>
            </a:r>
            <a:r>
              <a:rPr lang="en-AU" dirty="0" err="1"/>
              <a:t>FIgureS</a:t>
            </a:r>
            <a:r>
              <a:rPr lang="en-AU" dirty="0"/>
              <a:t> and </a:t>
            </a:r>
            <a:r>
              <a:rPr lang="en-AU" dirty="0" err="1"/>
              <a:t>taBles</a:t>
            </a:r>
            <a:r>
              <a:rPr lang="en-AU" dirty="0"/>
              <a:t>, incorrectly say the examiners research used rabbits instead of rats, the examiner will then question your ability to conduct the actual research. …</a:t>
            </a:r>
          </a:p>
          <a:p>
            <a:endParaRPr lang="en-AU" dirty="0"/>
          </a:p>
          <a:p>
            <a:r>
              <a:rPr lang="en-AU" dirty="0"/>
              <a:t>Try to make the thesis look great….polished scientific… </a:t>
            </a:r>
            <a:r>
              <a:rPr lang="en-AU" dirty="0" err="1"/>
              <a:t>etc</a:t>
            </a:r>
            <a:r>
              <a:rPr lang="en-AU" dirty="0"/>
              <a:t>  </a:t>
            </a:r>
          </a:p>
          <a:p>
            <a:endParaRPr lang="en-AU" dirty="0"/>
          </a:p>
        </p:txBody>
      </p:sp>
      <p:sp>
        <p:nvSpPr>
          <p:cNvPr id="5" name="Rectangle 4">
            <a:extLst>
              <a:ext uri="{FF2B5EF4-FFF2-40B4-BE49-F238E27FC236}">
                <a16:creationId xmlns:a16="http://schemas.microsoft.com/office/drawing/2014/main" id="{CDB4317B-0003-4E97-ABBA-B4D46C2CCEF7}"/>
              </a:ext>
            </a:extLst>
          </p:cNvPr>
          <p:cNvSpPr/>
          <p:nvPr/>
        </p:nvSpPr>
        <p:spPr>
          <a:xfrm>
            <a:off x="-37497" y="-119909"/>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What do examiners look for?</a:t>
            </a:r>
            <a:endParaRPr lang="en-US" sz="6000" dirty="0"/>
          </a:p>
        </p:txBody>
      </p:sp>
      <p:pic>
        <p:nvPicPr>
          <p:cNvPr id="6" name="Picture 7" descr="Image result for curtin uni logos">
            <a:hlinkClick r:id="rId2"/>
            <a:extLst>
              <a:ext uri="{FF2B5EF4-FFF2-40B4-BE49-F238E27FC236}">
                <a16:creationId xmlns:a16="http://schemas.microsoft.com/office/drawing/2014/main" id="{2B9D0FB5-F0F0-4E71-BD03-744656B5B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2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fade">
                                      <p:cBhvr>
                                        <p:cTn id="17" dur="500"/>
                                        <p:tgtEl>
                                          <p:spTgt spid="102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6" end="6"/>
                                            </p:txEl>
                                          </p:spTgt>
                                        </p:tgtEl>
                                        <p:attrNameLst>
                                          <p:attrName>style.visibility</p:attrName>
                                        </p:attrNameLst>
                                      </p:cBhvr>
                                      <p:to>
                                        <p:strVal val="visible"/>
                                      </p:to>
                                    </p:set>
                                    <p:animEffect transition="in" filter="fade">
                                      <p:cBhvr>
                                        <p:cTn id="22" dur="500"/>
                                        <p:tgtEl>
                                          <p:spTgt spid="1024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7" end="7"/>
                                            </p:txEl>
                                          </p:spTgt>
                                        </p:tgtEl>
                                        <p:attrNameLst>
                                          <p:attrName>style.visibility</p:attrName>
                                        </p:attrNameLst>
                                      </p:cBhvr>
                                      <p:to>
                                        <p:strVal val="visible"/>
                                      </p:to>
                                    </p:set>
                                    <p:animEffect transition="in" filter="fade">
                                      <p:cBhvr>
                                        <p:cTn id="27" dur="500"/>
                                        <p:tgtEl>
                                          <p:spTgt spid="1024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8" end="8"/>
                                            </p:txEl>
                                          </p:spTgt>
                                        </p:tgtEl>
                                        <p:attrNameLst>
                                          <p:attrName>style.visibility</p:attrName>
                                        </p:attrNameLst>
                                      </p:cBhvr>
                                      <p:to>
                                        <p:strVal val="visible"/>
                                      </p:to>
                                    </p:set>
                                    <p:animEffect transition="in" filter="fade">
                                      <p:cBhvr>
                                        <p:cTn id="32" dur="500"/>
                                        <p:tgtEl>
                                          <p:spTgt spid="1024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3">
                                            <p:txEl>
                                              <p:pRg st="10" end="10"/>
                                            </p:txEl>
                                          </p:spTgt>
                                        </p:tgtEl>
                                        <p:attrNameLst>
                                          <p:attrName>style.visibility</p:attrName>
                                        </p:attrNameLst>
                                      </p:cBhvr>
                                      <p:to>
                                        <p:strVal val="visible"/>
                                      </p:to>
                                    </p:set>
                                    <p:animEffect transition="in" filter="fade">
                                      <p:cBhvr>
                                        <p:cTn id="37" dur="500"/>
                                        <p:tgtEl>
                                          <p:spTgt spid="1024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3">
                                            <p:txEl>
                                              <p:pRg st="12" end="12"/>
                                            </p:txEl>
                                          </p:spTgt>
                                        </p:tgtEl>
                                        <p:attrNameLst>
                                          <p:attrName>style.visibility</p:attrName>
                                        </p:attrNameLst>
                                      </p:cBhvr>
                                      <p:to>
                                        <p:strVal val="visible"/>
                                      </p:to>
                                    </p:set>
                                    <p:animEffect transition="in" filter="fade">
                                      <p:cBhvr>
                                        <p:cTn id="42" dur="500"/>
                                        <p:tgtEl>
                                          <p:spTgt spid="1024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endParaRPr lang="en-US"/>
          </a:p>
        </p:txBody>
      </p:sp>
      <p:sp>
        <p:nvSpPr>
          <p:cNvPr id="6" name="Footer Placeholder 5"/>
          <p:cNvSpPr>
            <a:spLocks noGrp="1"/>
          </p:cNvSpPr>
          <p:nvPr>
            <p:ph type="ftr" sz="quarter" idx="11"/>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2177278" algn="l" rtl="0" fontAlgn="base">
              <a:spcBef>
                <a:spcPct val="0"/>
              </a:spcBef>
              <a:spcAft>
                <a:spcPct val="0"/>
              </a:spcAft>
              <a:defRPr kern="1200">
                <a:solidFill>
                  <a:schemeClr val="tx1"/>
                </a:solidFill>
                <a:latin typeface="Arial" charset="0"/>
                <a:ea typeface="+mn-ea"/>
                <a:cs typeface="+mn-cs"/>
              </a:defRPr>
            </a:lvl2pPr>
            <a:lvl3pPr marL="4354556" algn="l" rtl="0" fontAlgn="base">
              <a:spcBef>
                <a:spcPct val="0"/>
              </a:spcBef>
              <a:spcAft>
                <a:spcPct val="0"/>
              </a:spcAft>
              <a:defRPr kern="1200">
                <a:solidFill>
                  <a:schemeClr val="tx1"/>
                </a:solidFill>
                <a:latin typeface="Arial" charset="0"/>
                <a:ea typeface="+mn-ea"/>
                <a:cs typeface="+mn-cs"/>
              </a:defRPr>
            </a:lvl3pPr>
            <a:lvl4pPr marL="6531834" algn="l" rtl="0" fontAlgn="base">
              <a:spcBef>
                <a:spcPct val="0"/>
              </a:spcBef>
              <a:spcAft>
                <a:spcPct val="0"/>
              </a:spcAft>
              <a:defRPr kern="1200">
                <a:solidFill>
                  <a:schemeClr val="tx1"/>
                </a:solidFill>
                <a:latin typeface="Arial" charset="0"/>
                <a:ea typeface="+mn-ea"/>
                <a:cs typeface="+mn-cs"/>
              </a:defRPr>
            </a:lvl4pPr>
            <a:lvl5pPr marL="8709112" algn="l" rtl="0" fontAlgn="base">
              <a:spcBef>
                <a:spcPct val="0"/>
              </a:spcBef>
              <a:spcAft>
                <a:spcPct val="0"/>
              </a:spcAft>
              <a:defRPr kern="1200">
                <a:solidFill>
                  <a:schemeClr val="tx1"/>
                </a:solidFill>
                <a:latin typeface="Arial" charset="0"/>
                <a:ea typeface="+mn-ea"/>
                <a:cs typeface="+mn-cs"/>
              </a:defRPr>
            </a:lvl5pPr>
            <a:lvl6pPr marL="10886390" algn="l" defTabSz="4354556" rtl="0" eaLnBrk="1" latinLnBrk="0" hangingPunct="1">
              <a:defRPr kern="1200">
                <a:solidFill>
                  <a:schemeClr val="tx1"/>
                </a:solidFill>
                <a:latin typeface="Arial" charset="0"/>
                <a:ea typeface="+mn-ea"/>
                <a:cs typeface="+mn-cs"/>
              </a:defRPr>
            </a:lvl6pPr>
            <a:lvl7pPr marL="13063668" algn="l" defTabSz="4354556" rtl="0" eaLnBrk="1" latinLnBrk="0" hangingPunct="1">
              <a:defRPr kern="1200">
                <a:solidFill>
                  <a:schemeClr val="tx1"/>
                </a:solidFill>
                <a:latin typeface="Arial" charset="0"/>
                <a:ea typeface="+mn-ea"/>
                <a:cs typeface="+mn-cs"/>
              </a:defRPr>
            </a:lvl7pPr>
            <a:lvl8pPr marL="15240944" algn="l" defTabSz="4354556" rtl="0" eaLnBrk="1" latinLnBrk="0" hangingPunct="1">
              <a:defRPr kern="1200">
                <a:solidFill>
                  <a:schemeClr val="tx1"/>
                </a:solidFill>
                <a:latin typeface="Arial" charset="0"/>
                <a:ea typeface="+mn-ea"/>
                <a:cs typeface="+mn-cs"/>
              </a:defRPr>
            </a:lvl8pPr>
            <a:lvl9pPr marL="17418222" algn="l" defTabSz="4354556" rtl="0" eaLnBrk="1" latinLnBrk="0" hangingPunct="1">
              <a:defRPr kern="1200">
                <a:solidFill>
                  <a:schemeClr val="tx1"/>
                </a:solidFill>
                <a:latin typeface="Arial" charset="0"/>
                <a:ea typeface="+mn-ea"/>
                <a:cs typeface="+mn-cs"/>
              </a:defRPr>
            </a:lvl9pPr>
          </a:lstStyle>
          <a:p>
            <a:r>
              <a:rPr lang="en-AU"/>
              <a:t>Footer text - slideshow title</a:t>
            </a:r>
          </a:p>
        </p:txBody>
      </p:sp>
      <p:pic>
        <p:nvPicPr>
          <p:cNvPr id="8" name="Picture 6" descr="https://encrypted-tbn3.gstatic.com/images?q=tbn:ANd9GcTIWT1Pgu6D5iJQzydpdcmu_BJFu2fUv9uI2p4aXrOrFTIiw8ZjBLm5M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7207" y="5993881"/>
            <a:ext cx="5040700" cy="36685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2E6825-BE65-424D-AD63-004ECADEBE13}"/>
              </a:ext>
            </a:extLst>
          </p:cNvPr>
          <p:cNvSpPr/>
          <p:nvPr/>
        </p:nvSpPr>
        <p:spPr>
          <a:xfrm>
            <a:off x="0" y="-9037"/>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Questions?</a:t>
            </a:r>
          </a:p>
        </p:txBody>
      </p:sp>
      <p:pic>
        <p:nvPicPr>
          <p:cNvPr id="10" name="Picture 7" descr="Image result for curtin uni logos">
            <a:hlinkClick r:id="rId4"/>
            <a:extLst>
              <a:ext uri="{FF2B5EF4-FFF2-40B4-BE49-F238E27FC236}">
                <a16:creationId xmlns:a16="http://schemas.microsoft.com/office/drawing/2014/main" id="{B07237F0-DC24-4E94-A262-553F15E20A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783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F9183-BE9E-4639-B7D2-526399F40B13}"/>
              </a:ext>
            </a:extLst>
          </p:cNvPr>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Responsibilities  post examination – Student &amp; Supervisor</a:t>
            </a:r>
          </a:p>
        </p:txBody>
      </p:sp>
      <p:pic>
        <p:nvPicPr>
          <p:cNvPr id="3" name="Picture 7" descr="Image result for curtin uni logos">
            <a:hlinkClick r:id="rId2"/>
            <a:extLst>
              <a:ext uri="{FF2B5EF4-FFF2-40B4-BE49-F238E27FC236}">
                <a16:creationId xmlns:a16="http://schemas.microsoft.com/office/drawing/2014/main" id="{29963D49-6A28-4750-BE37-5000CF684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39C0DF6-F2B2-40C6-9650-10F2FED56989}"/>
              </a:ext>
            </a:extLst>
          </p:cNvPr>
          <p:cNvSpPr txBox="1"/>
          <p:nvPr/>
        </p:nvSpPr>
        <p:spPr>
          <a:xfrm>
            <a:off x="3506787" y="4953000"/>
            <a:ext cx="16732930" cy="6248400"/>
          </a:xfrm>
          <a:prstGeom prst="rect">
            <a:avLst/>
          </a:prstGeom>
          <a:noFill/>
        </p:spPr>
        <p:txBody>
          <a:bodyPr wrap="square" rtlCol="0">
            <a:spAutoFit/>
          </a:bodyPr>
          <a:lstStyle/>
          <a:p>
            <a:endParaRPr lang="en-US" dirty="0"/>
          </a:p>
        </p:txBody>
      </p:sp>
      <p:sp>
        <p:nvSpPr>
          <p:cNvPr id="5" name="Content Placeholder 9">
            <a:extLst>
              <a:ext uri="{FF2B5EF4-FFF2-40B4-BE49-F238E27FC236}">
                <a16:creationId xmlns:a16="http://schemas.microsoft.com/office/drawing/2014/main" id="{7D48E0FE-9DB3-4CBA-88B9-385C9591C2DE}"/>
              </a:ext>
            </a:extLst>
          </p:cNvPr>
          <p:cNvSpPr txBox="1">
            <a:spLocks/>
          </p:cNvSpPr>
          <p:nvPr/>
        </p:nvSpPr>
        <p:spPr>
          <a:xfrm>
            <a:off x="1122702" y="3657600"/>
            <a:ext cx="21501099" cy="8229600"/>
          </a:xfrm>
          <a:prstGeom prst="rect">
            <a:avLst/>
          </a:prstGeom>
        </p:spPr>
        <p:txBody>
          <a:bodyPr/>
          <a:lstStyle>
            <a:lvl1pPr marL="0" indent="0" algn="l" defTabSz="1219261" rtl="0" eaLnBrk="1" latinLnBrk="0" hangingPunct="1">
              <a:spcBef>
                <a:spcPct val="20000"/>
              </a:spcBef>
              <a:buFont typeface="Arial"/>
              <a:buNone/>
              <a:defRPr sz="4800" b="0" i="0" kern="1200">
                <a:solidFill>
                  <a:schemeClr val="tx2"/>
                </a:solidFill>
                <a:latin typeface="+mn-lt"/>
                <a:ea typeface="+mn-ea"/>
                <a:cs typeface="Calibri Regular" charset="0"/>
              </a:defRPr>
            </a:lvl1pPr>
            <a:lvl2pPr marL="1219261" indent="0" algn="l" defTabSz="1219261" rtl="0" eaLnBrk="1" latinLnBrk="0" hangingPunct="1">
              <a:spcBef>
                <a:spcPct val="20000"/>
              </a:spcBef>
              <a:buFont typeface="Arial"/>
              <a:buNone/>
              <a:defRPr sz="4800" b="0" i="0" kern="1200">
                <a:solidFill>
                  <a:schemeClr val="tx2"/>
                </a:solidFill>
                <a:latin typeface="+mn-lt"/>
                <a:ea typeface="+mn-ea"/>
                <a:cs typeface="Calibri Regular" charset="0"/>
              </a:defRPr>
            </a:lvl2pPr>
            <a:lvl3pPr marL="2438522" indent="0" algn="l" defTabSz="1219261" rtl="0" eaLnBrk="1" latinLnBrk="0" hangingPunct="1">
              <a:spcBef>
                <a:spcPct val="20000"/>
              </a:spcBef>
              <a:buFont typeface="Arial"/>
              <a:buNone/>
              <a:defRPr sz="4300" b="0" i="0" kern="1200">
                <a:solidFill>
                  <a:schemeClr val="tx2"/>
                </a:solidFill>
                <a:latin typeface="+mn-lt"/>
                <a:ea typeface="+mn-ea"/>
                <a:cs typeface="Calibri Regular" charset="0"/>
              </a:defRPr>
            </a:lvl3pPr>
            <a:lvl4pPr marL="3657783" indent="0" algn="l" defTabSz="1219261" rtl="0" eaLnBrk="1" latinLnBrk="0" hangingPunct="1">
              <a:spcBef>
                <a:spcPct val="20000"/>
              </a:spcBef>
              <a:buFont typeface="Arial"/>
              <a:buNone/>
              <a:defRPr sz="3700" b="0" i="0" kern="1200">
                <a:solidFill>
                  <a:schemeClr val="tx2"/>
                </a:solidFill>
                <a:latin typeface="+mn-lt"/>
                <a:ea typeface="+mn-ea"/>
                <a:cs typeface="Calibri Regular" charset="0"/>
              </a:defRPr>
            </a:lvl4pPr>
            <a:lvl5pPr marL="4877044" indent="0" algn="l" defTabSz="1219261" rtl="0" eaLnBrk="1" latinLnBrk="0" hangingPunct="1">
              <a:spcBef>
                <a:spcPct val="20000"/>
              </a:spcBef>
              <a:buFont typeface="Arial"/>
              <a:buNone/>
              <a:defRPr sz="3700" b="0" i="0" kern="1200">
                <a:solidFill>
                  <a:schemeClr val="tx2"/>
                </a:solidFill>
                <a:latin typeface="+mn-lt"/>
                <a:ea typeface="+mn-ea"/>
                <a:cs typeface="Calibri Regular" charset="0"/>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lnSpc>
                <a:spcPct val="150000"/>
              </a:lnSpc>
            </a:pPr>
            <a:r>
              <a:rPr lang="en-AU" dirty="0">
                <a:solidFill>
                  <a:srgbClr val="FF0000"/>
                </a:solidFill>
              </a:rPr>
              <a:t>Student</a:t>
            </a:r>
          </a:p>
          <a:p>
            <a:pPr marL="1905061" lvl="1" indent="-685800">
              <a:lnSpc>
                <a:spcPct val="150000"/>
              </a:lnSpc>
              <a:buFont typeface="Arial" panose="020B0604020202020204" pitchFamily="34" charset="0"/>
              <a:buChar char="•"/>
            </a:pPr>
            <a:r>
              <a:rPr lang="en-AU" dirty="0">
                <a:solidFill>
                  <a:schemeClr val="tx1">
                    <a:lumMod val="65000"/>
                    <a:lumOff val="35000"/>
                  </a:schemeClr>
                </a:solidFill>
              </a:rPr>
              <a:t>make amendments, as required by examiners; submit digital thesis to espace (institutional repository) and arrange (optional) permanent binding of the final thesis </a:t>
            </a:r>
          </a:p>
          <a:p>
            <a:pPr>
              <a:lnSpc>
                <a:spcPct val="150000"/>
              </a:lnSpc>
            </a:pPr>
            <a:r>
              <a:rPr lang="en-AU" dirty="0">
                <a:solidFill>
                  <a:srgbClr val="FF0000"/>
                </a:solidFill>
              </a:rPr>
              <a:t>Supervisor</a:t>
            </a:r>
          </a:p>
          <a:p>
            <a:pPr marL="1905061" lvl="1" indent="-685800">
              <a:lnSpc>
                <a:spcPct val="150000"/>
              </a:lnSpc>
              <a:buFont typeface="Arial" panose="020B0604020202020204" pitchFamily="34" charset="0"/>
              <a:buChar char="•"/>
            </a:pPr>
            <a:r>
              <a:rPr lang="en-AU" dirty="0">
                <a:solidFill>
                  <a:schemeClr val="tx1">
                    <a:lumMod val="65000"/>
                    <a:lumOff val="35000"/>
                  </a:schemeClr>
                </a:solidFill>
              </a:rPr>
              <a:t>assist the student to make any required amendments to the thesis based on the examiners comments</a:t>
            </a:r>
          </a:p>
          <a:p>
            <a:pPr marL="1905061" lvl="1" indent="-685800">
              <a:lnSpc>
                <a:spcPct val="150000"/>
              </a:lnSpc>
              <a:buFont typeface="Arial" panose="020B0604020202020204" pitchFamily="34" charset="0"/>
              <a:buChar char="•"/>
            </a:pPr>
            <a:endParaRPr lang="en-AU" dirty="0">
              <a:solidFill>
                <a:schemeClr val="tx1">
                  <a:lumMod val="65000"/>
                  <a:lumOff val="35000"/>
                </a:schemeClr>
              </a:solidFill>
            </a:endParaRPr>
          </a:p>
          <a:p>
            <a:endParaRPr lang="en-AU" dirty="0"/>
          </a:p>
        </p:txBody>
      </p:sp>
    </p:spTree>
    <p:extLst>
      <p:ext uri="{BB962C8B-B14F-4D97-AF65-F5344CB8AC3E}">
        <p14:creationId xmlns:p14="http://schemas.microsoft.com/office/powerpoint/2010/main" val="149435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058639" y="3048371"/>
            <a:ext cx="21948458" cy="9051925"/>
          </a:xfrm>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marL="0" indent="0" eaLnBrk="1" hangingPunct="1">
              <a:buFont typeface="Wingdings" pitchFamily="2" charset="2"/>
              <a:buNone/>
              <a:defRPr/>
            </a:pPr>
            <a:r>
              <a:rPr lang="en-AU" sz="4400" dirty="0"/>
              <a:t>Examiners select only one of the five recommendations below:</a:t>
            </a:r>
          </a:p>
          <a:p>
            <a:pPr marL="0" indent="0" eaLnBrk="1" hangingPunct="1">
              <a:buFont typeface="Wingdings" pitchFamily="2" charset="2"/>
              <a:buNone/>
              <a:defRPr/>
            </a:pPr>
            <a:endParaRPr lang="en-AU" sz="4400" dirty="0"/>
          </a:p>
          <a:p>
            <a:pPr marL="0" indent="0" eaLnBrk="1" hangingPunct="1">
              <a:buFont typeface="Wingdings" pitchFamily="2" charset="2"/>
              <a:buNone/>
              <a:defRPr/>
            </a:pPr>
            <a:r>
              <a:rPr lang="en-AU" sz="4400" dirty="0">
                <a:solidFill>
                  <a:srgbClr val="FF0000"/>
                </a:solidFill>
              </a:rPr>
              <a:t>PASS</a:t>
            </a:r>
          </a:p>
          <a:p>
            <a:pPr marL="0" indent="0" eaLnBrk="1" hangingPunct="1">
              <a:buFont typeface="Wingdings" pitchFamily="2" charset="2"/>
              <a:buNone/>
              <a:defRPr/>
            </a:pPr>
            <a:endParaRPr lang="en-AU" sz="4400" dirty="0"/>
          </a:p>
          <a:p>
            <a:pPr eaLnBrk="1" hangingPunct="1">
              <a:defRPr/>
            </a:pPr>
            <a:r>
              <a:rPr lang="en-AU" sz="4400" dirty="0">
                <a:solidFill>
                  <a:srgbClr val="C00000"/>
                </a:solidFill>
              </a:rPr>
              <a:t>The thesis be classified as PASSED with no requirement for correction other than minor typographical or editorial matters</a:t>
            </a:r>
            <a:r>
              <a:rPr lang="en-AU" sz="4400" dirty="0"/>
              <a:t>. The </a:t>
            </a:r>
            <a:r>
              <a:rPr lang="en-AU" sz="4400" u="sng" dirty="0">
                <a:solidFill>
                  <a:srgbClr val="FF0000"/>
                </a:solidFill>
              </a:rPr>
              <a:t>Thesis Chair </a:t>
            </a:r>
            <a:r>
              <a:rPr lang="en-AU" sz="4400" dirty="0"/>
              <a:t>will require that the candidate correct such errors as pointed out by the Examiner; or </a:t>
            </a:r>
          </a:p>
          <a:p>
            <a:pPr eaLnBrk="1" hangingPunct="1">
              <a:defRPr/>
            </a:pPr>
            <a:endParaRPr lang="en-AU" sz="4400" dirty="0"/>
          </a:p>
          <a:p>
            <a:pPr eaLnBrk="1" hangingPunct="1">
              <a:defRPr/>
            </a:pPr>
            <a:endParaRPr lang="en-AU" sz="4400" dirty="0"/>
          </a:p>
          <a:p>
            <a:pPr>
              <a:defRPr/>
            </a:pPr>
            <a:r>
              <a:rPr lang="en-AU" sz="4400" dirty="0"/>
              <a:t>The thesis be classified as PASSED after the candidate has made minor textual and/or structural amendments to the satisfaction of the </a:t>
            </a:r>
            <a:r>
              <a:rPr lang="en-AU" sz="4400" u="sng" dirty="0">
                <a:solidFill>
                  <a:srgbClr val="FF0000"/>
                </a:solidFill>
              </a:rPr>
              <a:t>Thesis Chair </a:t>
            </a:r>
            <a:r>
              <a:rPr lang="en-AU" sz="4400" dirty="0"/>
              <a:t>as outlined in the Examiner’s Report; or</a:t>
            </a:r>
          </a:p>
          <a:p>
            <a:pPr eaLnBrk="1" hangingPunct="1">
              <a:defRPr/>
            </a:pPr>
            <a:endParaRPr lang="en-AU" sz="4400" dirty="0"/>
          </a:p>
        </p:txBody>
      </p:sp>
      <p:sp>
        <p:nvSpPr>
          <p:cNvPr id="7" name="Rectangle 6">
            <a:extLst>
              <a:ext uri="{FF2B5EF4-FFF2-40B4-BE49-F238E27FC236}">
                <a16:creationId xmlns:a16="http://schemas.microsoft.com/office/drawing/2014/main" id="{E94EA7BE-395C-4E9F-85AB-CED2D8B5D00B}"/>
              </a:ext>
            </a:extLst>
          </p:cNvPr>
          <p:cNvSpPr/>
          <p:nvPr/>
        </p:nvSpPr>
        <p:spPr>
          <a:xfrm>
            <a:off x="-24216" y="2734"/>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Examiner Report Form – Recommendation (1)</a:t>
            </a:r>
          </a:p>
        </p:txBody>
      </p:sp>
      <p:pic>
        <p:nvPicPr>
          <p:cNvPr id="8" name="Picture 7" descr="Image result for curtin uni logos">
            <a:hlinkClick r:id="rId2"/>
            <a:extLst>
              <a:ext uri="{FF2B5EF4-FFF2-40B4-BE49-F238E27FC236}">
                <a16:creationId xmlns:a16="http://schemas.microsoft.com/office/drawing/2014/main" id="{343CC120-3F79-4C84-B5FD-7E2C7EC13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2A68318-A597-4540-92AB-4A6BA39F4DC6}"/>
              </a:ext>
            </a:extLst>
          </p:cNvPr>
          <p:cNvSpPr txBox="1"/>
          <p:nvPr/>
        </p:nvSpPr>
        <p:spPr>
          <a:xfrm>
            <a:off x="22556787" y="7158834"/>
            <a:ext cx="1115908" cy="830997"/>
          </a:xfrm>
          <a:prstGeom prst="rect">
            <a:avLst/>
          </a:prstGeom>
          <a:no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b="1" dirty="0">
                <a:solidFill>
                  <a:srgbClr val="C00000"/>
                </a:solidFill>
              </a:rPr>
              <a:t>A</a:t>
            </a:r>
          </a:p>
        </p:txBody>
      </p:sp>
      <p:sp>
        <p:nvSpPr>
          <p:cNvPr id="11" name="TextBox 10">
            <a:extLst>
              <a:ext uri="{FF2B5EF4-FFF2-40B4-BE49-F238E27FC236}">
                <a16:creationId xmlns:a16="http://schemas.microsoft.com/office/drawing/2014/main" id="{9E1BE3E6-5989-469F-AC44-CCDFC4D1776E}"/>
              </a:ext>
            </a:extLst>
          </p:cNvPr>
          <p:cNvSpPr txBox="1"/>
          <p:nvPr/>
        </p:nvSpPr>
        <p:spPr>
          <a:xfrm>
            <a:off x="22556787" y="10439400"/>
            <a:ext cx="1474804" cy="830997"/>
          </a:xfrm>
          <a:prstGeom prst="rect">
            <a:avLst/>
          </a:prstGeom>
          <a:no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b="1" dirty="0">
                <a:solidFill>
                  <a:srgbClr val="C00000"/>
                </a:solidFill>
              </a:rPr>
              <a:t>B1</a:t>
            </a:r>
          </a:p>
        </p:txBody>
      </p:sp>
    </p:spTree>
    <p:extLst>
      <p:ext uri="{BB962C8B-B14F-4D97-AF65-F5344CB8AC3E}">
        <p14:creationId xmlns:p14="http://schemas.microsoft.com/office/powerpoint/2010/main" val="1597421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9"/>
          <p:cNvSpPr>
            <a:spLocks noGrp="1"/>
          </p:cNvSpPr>
          <p:nvPr>
            <p:ph idx="1"/>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sz="4400" dirty="0"/>
              <a:t>The thesis be classified as PASSED provided the candidate has revised specific sections of the thesis to the satisfaction of the </a:t>
            </a:r>
            <a:r>
              <a:rPr lang="en-AU" sz="4400" u="sng" dirty="0">
                <a:solidFill>
                  <a:srgbClr val="FF0000"/>
                </a:solidFill>
              </a:rPr>
              <a:t>Thesis Chair </a:t>
            </a:r>
            <a:r>
              <a:rPr lang="en-AU" sz="4400" dirty="0"/>
              <a:t>as outlined in the Examiner’s Report. The Examiner may specify this category for a thesis which requires substantive revisions that will not change the substantive conclusions of the thesis; or </a:t>
            </a:r>
          </a:p>
          <a:p>
            <a:pPr eaLnBrk="1" hangingPunct="1"/>
            <a:endParaRPr lang="en-AU" sz="4400" dirty="0"/>
          </a:p>
        </p:txBody>
      </p:sp>
      <p:sp>
        <p:nvSpPr>
          <p:cNvPr id="4" name="TextBox 3"/>
          <p:cNvSpPr txBox="1"/>
          <p:nvPr/>
        </p:nvSpPr>
        <p:spPr>
          <a:xfrm>
            <a:off x="22252018" y="4307573"/>
            <a:ext cx="1831598" cy="830997"/>
          </a:xfrm>
          <a:prstGeom prst="rect">
            <a:avLst/>
          </a:prstGeom>
          <a:no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b="1" dirty="0">
                <a:solidFill>
                  <a:srgbClr val="C00000"/>
                </a:solidFill>
              </a:rPr>
              <a:t>B2</a:t>
            </a:r>
          </a:p>
        </p:txBody>
      </p:sp>
      <p:pic>
        <p:nvPicPr>
          <p:cNvPr id="5" name="Picture 6" descr="https://encrypted-tbn3.gstatic.com/images?q=tbn:ANd9GcTIWT1Pgu6D5iJQzydpdcmu_BJFu2fUv9uI2p4aXrOrFTIiw8ZjBLm5M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034" y="8154181"/>
            <a:ext cx="3655470" cy="26603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862919" y="7076738"/>
            <a:ext cx="11304898" cy="5386090"/>
          </a:xfrm>
          <a:prstGeom prst="rect">
            <a:avLst/>
          </a:prstGeom>
          <a:ln>
            <a:solidFill>
              <a:srgbClr val="FF0000"/>
            </a:solidFill>
          </a:ln>
        </p:spPr>
        <p:txBody>
          <a:bodyPr wrap="square">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lvl="1">
              <a:spcBef>
                <a:spcPts val="1200"/>
              </a:spcBef>
              <a:spcAft>
                <a:spcPts val="0"/>
              </a:spcAft>
            </a:pPr>
            <a:r>
              <a:rPr lang="en-AU" sz="2800" b="1" dirty="0">
                <a:latin typeface="Arial" panose="020B0604020202020204" pitchFamily="34" charset="0"/>
                <a:ea typeface="Calibri" panose="020F0502020204030204" pitchFamily="34" charset="0"/>
                <a:cs typeface="Times New Roman" panose="02020603050405020304" pitchFamily="18" charset="0"/>
              </a:rPr>
              <a:t>Pass:</a:t>
            </a:r>
            <a:r>
              <a:rPr lang="en-AU"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371600" lvl="1" indent="-457200">
              <a:spcBef>
                <a:spcPts val="1200"/>
              </a:spcBef>
              <a:spcAft>
                <a:spcPts val="0"/>
              </a:spcAft>
              <a:buFont typeface="+mj-lt"/>
              <a:buAutoNum type="romanLcParenBoth"/>
            </a:pPr>
            <a:r>
              <a:rPr lang="en-AU" sz="2800" dirty="0">
                <a:latin typeface="Arial" panose="020B0604020202020204" pitchFamily="34" charset="0"/>
                <a:ea typeface="Calibri" panose="020F0502020204030204" pitchFamily="34" charset="0"/>
                <a:cs typeface="Times New Roman" panose="02020603050405020304" pitchFamily="18" charset="0"/>
              </a:rPr>
              <a:t>pass with no requirement for correction or amendments other than minor typographical and editorial matters;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371600" lvl="1" indent="-457200">
              <a:spcBef>
                <a:spcPts val="1200"/>
              </a:spcBef>
              <a:spcAft>
                <a:spcPts val="0"/>
              </a:spcAft>
              <a:buFont typeface="+mj-lt"/>
              <a:buAutoNum type="romanLcParenBoth"/>
            </a:pPr>
            <a:r>
              <a:rPr lang="en-AU" sz="2800" dirty="0">
                <a:latin typeface="Arial" panose="020B0604020202020204" pitchFamily="34" charset="0"/>
                <a:ea typeface="Calibri" panose="020F0502020204030204" pitchFamily="34" charset="0"/>
                <a:cs typeface="Times New Roman" panose="02020603050405020304" pitchFamily="18" charset="0"/>
              </a:rPr>
              <a:t>pass subject to minor content, textual and/or structural amendments being made to the satisfaction of the </a:t>
            </a:r>
            <a:r>
              <a:rPr lang="en-AU"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Thesis Chair</a:t>
            </a:r>
            <a:r>
              <a:rPr lang="en-AU" sz="2800" dirty="0">
                <a:latin typeface="Arial" panose="020B0604020202020204" pitchFamily="34" charset="0"/>
                <a:ea typeface="Calibri" panose="020F0502020204030204" pitchFamily="34" charset="0"/>
                <a:cs typeface="Times New Roman" panose="02020603050405020304" pitchFamily="18" charset="0"/>
              </a:rPr>
              <a:t>; or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371600" lvl="1" indent="-457200">
              <a:spcBef>
                <a:spcPts val="1200"/>
              </a:spcBef>
              <a:spcAft>
                <a:spcPts val="0"/>
              </a:spcAft>
              <a:buFont typeface="+mj-lt"/>
              <a:buAutoNum type="romanLcParenBoth"/>
            </a:pPr>
            <a:r>
              <a:rPr lang="en-AU" sz="2800" dirty="0">
                <a:latin typeface="Arial" panose="020B0604020202020204" pitchFamily="34" charset="0"/>
                <a:ea typeface="Calibri" panose="020F0502020204030204" pitchFamily="34" charset="0"/>
                <a:cs typeface="Times New Roman" panose="02020603050405020304" pitchFamily="18" charset="0"/>
              </a:rPr>
              <a:t>pass subject to major content, textual and/or structural amendments being made to the satisfaction of the </a:t>
            </a:r>
            <a:r>
              <a:rPr lang="en-AU" sz="2800" dirty="0">
                <a:solidFill>
                  <a:srgbClr val="FF0000"/>
                </a:solidFill>
                <a:latin typeface="Arial" panose="020B0604020202020204" pitchFamily="34" charset="0"/>
                <a:ea typeface="Calibri" panose="020F0502020204030204" pitchFamily="34" charset="0"/>
                <a:cs typeface="Times New Roman" panose="02020603050405020304" pitchFamily="18" charset="0"/>
              </a:rPr>
              <a:t>Thesis Chair;</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3"/>
            <a:endParaRPr lang="en-AU" sz="2800" b="1" dirty="0">
              <a:latin typeface="Arial" panose="020B0604020202020204" pitchFamily="34" charset="0"/>
              <a:ea typeface="Times New Roman" panose="02020603050405020304" pitchFamily="18" charset="0"/>
            </a:endParaRPr>
          </a:p>
          <a:p>
            <a:r>
              <a:rPr lang="en-AU" sz="2800" dirty="0">
                <a:latin typeface="Arial" panose="020B0604020202020204" pitchFamily="34" charset="0"/>
                <a:ea typeface="Times New Roman" panose="02020603050405020304" pitchFamily="18" charset="0"/>
              </a:rPr>
              <a:t> </a:t>
            </a:r>
            <a:endParaRPr lang="en-US" sz="2400" dirty="0"/>
          </a:p>
        </p:txBody>
      </p:sp>
      <p:sp>
        <p:nvSpPr>
          <p:cNvPr id="8" name="Rectangle 7">
            <a:extLst>
              <a:ext uri="{FF2B5EF4-FFF2-40B4-BE49-F238E27FC236}">
                <a16:creationId xmlns:a16="http://schemas.microsoft.com/office/drawing/2014/main" id="{40070696-E21D-47C8-B0E3-5FF3969A66EA}"/>
              </a:ext>
            </a:extLst>
          </p:cNvPr>
          <p:cNvSpPr/>
          <p:nvPr/>
        </p:nvSpPr>
        <p:spPr>
          <a:xfrm>
            <a:off x="-61658" y="26285"/>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Examiner Report Form – Recommendation (2)</a:t>
            </a:r>
          </a:p>
        </p:txBody>
      </p:sp>
      <p:pic>
        <p:nvPicPr>
          <p:cNvPr id="9" name="Picture 7" descr="Image result for curtin uni logos">
            <a:hlinkClick r:id="rId4"/>
            <a:extLst>
              <a:ext uri="{FF2B5EF4-FFF2-40B4-BE49-F238E27FC236}">
                <a16:creationId xmlns:a16="http://schemas.microsoft.com/office/drawing/2014/main" id="{F4B74B6F-1A47-4E0B-BE8F-AF419FBC4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63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F9183-BE9E-4639-B7D2-526399F40B13}"/>
              </a:ext>
            </a:extLst>
          </p:cNvPr>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In this seminar</a:t>
            </a:r>
          </a:p>
        </p:txBody>
      </p:sp>
      <p:pic>
        <p:nvPicPr>
          <p:cNvPr id="3" name="Picture 7" descr="Image result for curtin uni logos">
            <a:hlinkClick r:id="rId2"/>
            <a:extLst>
              <a:ext uri="{FF2B5EF4-FFF2-40B4-BE49-F238E27FC236}">
                <a16:creationId xmlns:a16="http://schemas.microsoft.com/office/drawing/2014/main" id="{29963D49-6A28-4750-BE37-5000CF684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9">
            <a:extLst>
              <a:ext uri="{FF2B5EF4-FFF2-40B4-BE49-F238E27FC236}">
                <a16:creationId xmlns:a16="http://schemas.microsoft.com/office/drawing/2014/main" id="{C7213C7C-FD01-4E10-8B40-D52772E1440C}"/>
              </a:ext>
            </a:extLst>
          </p:cNvPr>
          <p:cNvSpPr txBox="1">
            <a:spLocks/>
          </p:cNvSpPr>
          <p:nvPr/>
        </p:nvSpPr>
        <p:spPr>
          <a:xfrm>
            <a:off x="4649787" y="3200400"/>
            <a:ext cx="10668000" cy="7315200"/>
          </a:xfrm>
          <a:prstGeom prst="rect">
            <a:avLst/>
          </a:prstGeom>
        </p:spPr>
        <p:txBody>
          <a:bodyPr/>
          <a:lstStyle>
            <a:lvl1pPr marL="0" indent="0" algn="l" defTabSz="1219261" rtl="0" eaLnBrk="1" latinLnBrk="0" hangingPunct="1">
              <a:spcBef>
                <a:spcPct val="20000"/>
              </a:spcBef>
              <a:buFont typeface="Arial"/>
              <a:buNone/>
              <a:defRPr sz="4800" b="0" i="0" kern="1200">
                <a:solidFill>
                  <a:schemeClr val="tx2"/>
                </a:solidFill>
                <a:latin typeface="+mn-lt"/>
                <a:ea typeface="+mn-ea"/>
                <a:cs typeface="Calibri Regular" charset="0"/>
              </a:defRPr>
            </a:lvl1pPr>
            <a:lvl2pPr marL="1219261" indent="0" algn="l" defTabSz="1219261" rtl="0" eaLnBrk="1" latinLnBrk="0" hangingPunct="1">
              <a:spcBef>
                <a:spcPct val="20000"/>
              </a:spcBef>
              <a:buFont typeface="Arial"/>
              <a:buNone/>
              <a:defRPr sz="4800" b="0" i="0" kern="1200">
                <a:solidFill>
                  <a:schemeClr val="tx2"/>
                </a:solidFill>
                <a:latin typeface="+mn-lt"/>
                <a:ea typeface="+mn-ea"/>
                <a:cs typeface="Calibri Regular" charset="0"/>
              </a:defRPr>
            </a:lvl2pPr>
            <a:lvl3pPr marL="2438522" indent="0" algn="l" defTabSz="1219261" rtl="0" eaLnBrk="1" latinLnBrk="0" hangingPunct="1">
              <a:spcBef>
                <a:spcPct val="20000"/>
              </a:spcBef>
              <a:buFont typeface="Arial"/>
              <a:buNone/>
              <a:defRPr sz="4300" b="0" i="0" kern="1200">
                <a:solidFill>
                  <a:schemeClr val="tx2"/>
                </a:solidFill>
                <a:latin typeface="+mn-lt"/>
                <a:ea typeface="+mn-ea"/>
                <a:cs typeface="Calibri Regular" charset="0"/>
              </a:defRPr>
            </a:lvl3pPr>
            <a:lvl4pPr marL="3657783" indent="0" algn="l" defTabSz="1219261" rtl="0" eaLnBrk="1" latinLnBrk="0" hangingPunct="1">
              <a:spcBef>
                <a:spcPct val="20000"/>
              </a:spcBef>
              <a:buFont typeface="Arial"/>
              <a:buNone/>
              <a:defRPr sz="3700" b="0" i="0" kern="1200">
                <a:solidFill>
                  <a:schemeClr val="tx2"/>
                </a:solidFill>
                <a:latin typeface="+mn-lt"/>
                <a:ea typeface="+mn-ea"/>
                <a:cs typeface="Calibri Regular" charset="0"/>
              </a:defRPr>
            </a:lvl4pPr>
            <a:lvl5pPr marL="4877044" indent="0" algn="l" defTabSz="1219261" rtl="0" eaLnBrk="1" latinLnBrk="0" hangingPunct="1">
              <a:spcBef>
                <a:spcPct val="20000"/>
              </a:spcBef>
              <a:buFont typeface="Arial"/>
              <a:buNone/>
              <a:defRPr sz="3700" b="0" i="0" kern="1200">
                <a:solidFill>
                  <a:schemeClr val="tx2"/>
                </a:solidFill>
                <a:latin typeface="+mn-lt"/>
                <a:ea typeface="+mn-ea"/>
                <a:cs typeface="Calibri Regular" charset="0"/>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buFont typeface="Wingdings" pitchFamily="2" charset="2"/>
              <a:buNone/>
            </a:pPr>
            <a:endParaRPr lang="en-AU" dirty="0"/>
          </a:p>
          <a:p>
            <a:r>
              <a:rPr lang="en-AU" sz="7200" dirty="0">
                <a:solidFill>
                  <a:schemeClr val="tx1">
                    <a:lumMod val="65000"/>
                    <a:lumOff val="35000"/>
                  </a:schemeClr>
                </a:solidFill>
              </a:rPr>
              <a:t>Who does what?</a:t>
            </a:r>
          </a:p>
          <a:p>
            <a:endParaRPr lang="en-AU" sz="7200" dirty="0">
              <a:solidFill>
                <a:schemeClr val="tx1">
                  <a:lumMod val="65000"/>
                  <a:lumOff val="35000"/>
                </a:schemeClr>
              </a:solidFill>
            </a:endParaRPr>
          </a:p>
          <a:p>
            <a:r>
              <a:rPr lang="en-AU" sz="7200" dirty="0">
                <a:solidFill>
                  <a:schemeClr val="tx1">
                    <a:lumMod val="65000"/>
                    <a:lumOff val="35000"/>
                  </a:schemeClr>
                </a:solidFill>
              </a:rPr>
              <a:t>The Rules and criteria</a:t>
            </a:r>
          </a:p>
          <a:p>
            <a:endParaRPr lang="en-AU" sz="7200" dirty="0">
              <a:solidFill>
                <a:schemeClr val="tx1">
                  <a:lumMod val="65000"/>
                  <a:lumOff val="35000"/>
                </a:schemeClr>
              </a:solidFill>
            </a:endParaRPr>
          </a:p>
          <a:p>
            <a:r>
              <a:rPr lang="en-AU" sz="7200" dirty="0">
                <a:solidFill>
                  <a:schemeClr val="tx1">
                    <a:lumMod val="65000"/>
                    <a:lumOff val="35000"/>
                  </a:schemeClr>
                </a:solidFill>
              </a:rPr>
              <a:t>The examiner</a:t>
            </a:r>
          </a:p>
        </p:txBody>
      </p:sp>
    </p:spTree>
    <p:extLst>
      <p:ext uri="{BB962C8B-B14F-4D97-AF65-F5344CB8AC3E}">
        <p14:creationId xmlns:p14="http://schemas.microsoft.com/office/powerpoint/2010/main" val="78943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dissolve">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9"/>
          <p:cNvSpPr>
            <a:spLocks noGrp="1"/>
          </p:cNvSpPr>
          <p:nvPr>
            <p:ph idx="1"/>
          </p:nvPr>
        </p:nvSpPr>
        <p:spPr>
          <a:xfrm>
            <a:off x="4289425" y="4246372"/>
            <a:ext cx="16459200" cy="5961920"/>
          </a:xfrm>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r>
              <a:rPr lang="en-AU" sz="4400" dirty="0"/>
              <a:t>The Thesis be </a:t>
            </a:r>
            <a:r>
              <a:rPr lang="en-AU" sz="4400" dirty="0">
                <a:solidFill>
                  <a:srgbClr val="FF0000"/>
                </a:solidFill>
              </a:rPr>
              <a:t>SUBMITTED IN A REVISED FORM FOR RE-EXAMINATION</a:t>
            </a:r>
            <a:r>
              <a:rPr lang="en-AU" sz="4400" dirty="0"/>
              <a:t> by the original Examiner after further research, rewriting, re-organisation, and/or re-conceptualisation. The Examiner may specify this category for a thesis which requires major, substantive amendments. In the report the Examiner shall provide detailed guidance to the candidate to assist revision; or </a:t>
            </a:r>
          </a:p>
        </p:txBody>
      </p:sp>
      <p:sp>
        <p:nvSpPr>
          <p:cNvPr id="4" name="TextBox 3"/>
          <p:cNvSpPr txBox="1"/>
          <p:nvPr/>
        </p:nvSpPr>
        <p:spPr>
          <a:xfrm>
            <a:off x="2744787" y="6326471"/>
            <a:ext cx="1316038" cy="830997"/>
          </a:xfrm>
          <a:prstGeom prst="rect">
            <a:avLst/>
          </a:prstGeom>
          <a:no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b="1" dirty="0">
                <a:solidFill>
                  <a:srgbClr val="C00000"/>
                </a:solidFill>
              </a:rPr>
              <a:t>C</a:t>
            </a:r>
          </a:p>
        </p:txBody>
      </p:sp>
      <p:sp>
        <p:nvSpPr>
          <p:cNvPr id="5" name="Rectangle 4">
            <a:extLst>
              <a:ext uri="{FF2B5EF4-FFF2-40B4-BE49-F238E27FC236}">
                <a16:creationId xmlns:a16="http://schemas.microsoft.com/office/drawing/2014/main" id="{F7371F40-C5B1-4B5F-86CB-B6DEFCDC1F7D}"/>
              </a:ext>
            </a:extLst>
          </p:cNvPr>
          <p:cNvSpPr/>
          <p:nvPr/>
        </p:nvSpPr>
        <p:spPr>
          <a:xfrm>
            <a:off x="-24216" y="0"/>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Examiner Report Form – Recommendation (3)</a:t>
            </a:r>
          </a:p>
        </p:txBody>
      </p:sp>
      <p:pic>
        <p:nvPicPr>
          <p:cNvPr id="6" name="Picture 7" descr="Image result for curtin uni logos">
            <a:hlinkClick r:id="rId2"/>
            <a:extLst>
              <a:ext uri="{FF2B5EF4-FFF2-40B4-BE49-F238E27FC236}">
                <a16:creationId xmlns:a16="http://schemas.microsoft.com/office/drawing/2014/main" id="{82B07A6E-71F9-40B8-94DE-54E7257EB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999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986213" y="1120776"/>
            <a:ext cx="17065624" cy="1993900"/>
          </a:xfrm>
        </p:spPr>
        <p:txBody>
          <a:bodyPr>
            <a:normAutofit fontScale="90000"/>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br>
              <a:rPr lang="en-US" dirty="0"/>
            </a:br>
            <a:endParaRPr lang="en-AU" dirty="0"/>
          </a:p>
        </p:txBody>
      </p:sp>
      <p:sp>
        <p:nvSpPr>
          <p:cNvPr id="17411" name="Content Placeholder 9"/>
          <p:cNvSpPr>
            <a:spLocks noGrp="1"/>
          </p:cNvSpPr>
          <p:nvPr>
            <p:ph idx="1"/>
          </p:nvPr>
        </p:nvSpPr>
        <p:spPr>
          <a:xfrm>
            <a:off x="3913109" y="4121620"/>
            <a:ext cx="16459200" cy="3657600"/>
          </a:xfrm>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r>
              <a:rPr lang="en-AU" sz="4400" dirty="0"/>
              <a:t>The thesis be classified as </a:t>
            </a:r>
            <a:r>
              <a:rPr lang="en-AU" sz="4400" dirty="0">
                <a:solidFill>
                  <a:srgbClr val="FF0000"/>
                </a:solidFill>
              </a:rPr>
              <a:t>FAILED</a:t>
            </a:r>
            <a:r>
              <a:rPr lang="en-AU" sz="4400" dirty="0"/>
              <a:t>, without right to resubmit the thesis, on the basis that a significant amount of additional research work and/or major substantive revision will not raise the thesis to an acceptable standard.</a:t>
            </a:r>
          </a:p>
        </p:txBody>
      </p:sp>
      <p:sp>
        <p:nvSpPr>
          <p:cNvPr id="5" name="TextBox 4"/>
          <p:cNvSpPr txBox="1"/>
          <p:nvPr/>
        </p:nvSpPr>
        <p:spPr>
          <a:xfrm>
            <a:off x="2357178" y="5295253"/>
            <a:ext cx="1302009" cy="830997"/>
          </a:xfrm>
          <a:prstGeom prst="rect">
            <a:avLst/>
          </a:prstGeom>
          <a:no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b="1" dirty="0">
                <a:solidFill>
                  <a:srgbClr val="C00000"/>
                </a:solidFill>
              </a:rPr>
              <a:t>F</a:t>
            </a:r>
          </a:p>
        </p:txBody>
      </p:sp>
      <p:sp>
        <p:nvSpPr>
          <p:cNvPr id="6" name="Rectangle 5">
            <a:extLst>
              <a:ext uri="{FF2B5EF4-FFF2-40B4-BE49-F238E27FC236}">
                <a16:creationId xmlns:a16="http://schemas.microsoft.com/office/drawing/2014/main" id="{ED332E52-1C53-42B8-9FE3-7B408B1ED044}"/>
              </a:ext>
            </a:extLst>
          </p:cNvPr>
          <p:cNvSpPr/>
          <p:nvPr/>
        </p:nvSpPr>
        <p:spPr>
          <a:xfrm>
            <a:off x="-62987" y="-60315"/>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Examiner Report Form – Recommendation (4)</a:t>
            </a:r>
          </a:p>
        </p:txBody>
      </p:sp>
      <p:pic>
        <p:nvPicPr>
          <p:cNvPr id="7" name="Picture 7" descr="Image result for curtin uni logos">
            <a:hlinkClick r:id="rId2"/>
            <a:extLst>
              <a:ext uri="{FF2B5EF4-FFF2-40B4-BE49-F238E27FC236}">
                <a16:creationId xmlns:a16="http://schemas.microsoft.com/office/drawing/2014/main" id="{0A6724E4-ECC0-46D7-B29F-5D370E2DD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073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9"/>
          <p:cNvSpPr>
            <a:spLocks noGrp="1"/>
          </p:cNvSpPr>
          <p:nvPr>
            <p:ph idx="1"/>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r>
              <a:rPr lang="en-AU" sz="4400" dirty="0"/>
              <a:t>Ex. 1. Pass no amendment, Ex. 2. Resubmit</a:t>
            </a:r>
          </a:p>
          <a:p>
            <a:pPr eaLnBrk="1" hangingPunct="1"/>
            <a:r>
              <a:rPr lang="en-AU" sz="4400" dirty="0"/>
              <a:t>Ex. 1. Fail, Ex. 2. Pass</a:t>
            </a:r>
          </a:p>
          <a:p>
            <a:pPr marL="0" indent="0" eaLnBrk="1" hangingPunct="1">
              <a:buNone/>
            </a:pPr>
            <a:endParaRPr lang="en-AU" sz="4400" dirty="0"/>
          </a:p>
        </p:txBody>
      </p:sp>
      <p:sp>
        <p:nvSpPr>
          <p:cNvPr id="3" name="Rectangle 2"/>
          <p:cNvSpPr/>
          <p:nvPr/>
        </p:nvSpPr>
        <p:spPr>
          <a:xfrm>
            <a:off x="707277" y="5106968"/>
            <a:ext cx="22790633" cy="7355860"/>
          </a:xfrm>
          <a:prstGeom prst="rect">
            <a:avLst/>
          </a:prstGeom>
          <a:solidFill>
            <a:schemeClr val="bg1"/>
          </a:solidFill>
          <a:ln>
            <a:solidFill>
              <a:schemeClr val="accent1"/>
            </a:solidFill>
          </a:ln>
        </p:spPr>
        <p:txBody>
          <a:bodyPr wrap="square">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marL="571500" indent="-571500">
              <a:spcBef>
                <a:spcPts val="1200"/>
              </a:spcBef>
              <a:spcAft>
                <a:spcPts val="1200"/>
              </a:spcAft>
              <a:buFont typeface="Arial" panose="020B0604020202020204" pitchFamily="34" charset="0"/>
              <a:buChar char="•"/>
            </a:pPr>
            <a:r>
              <a:rPr lang="en-AU" sz="3200" dirty="0">
                <a:latin typeface="Arial" panose="020B0604020202020204" pitchFamily="34" charset="0"/>
                <a:ea typeface="Calibri" panose="020F0502020204030204" pitchFamily="34" charset="0"/>
                <a:cs typeface="Times New Roman" panose="02020603050405020304" pitchFamily="18" charset="0"/>
              </a:rPr>
              <a:t>Where the examiners’ reports do not allow the Thesis Chair to determine an examination result based on a clear weight of opinion, the Thesis Chair, having discussed the reports with the supervisors, may recommend to the ADVCRE (via the DGR):</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685800" lvl="0" indent="-685800">
              <a:spcBef>
                <a:spcPts val="1200"/>
              </a:spcBef>
              <a:spcAft>
                <a:spcPts val="1200"/>
              </a:spcAft>
              <a:buFont typeface="+mj-lt"/>
              <a:buAutoNum type="alphaLcParenBoth"/>
            </a:pPr>
            <a:r>
              <a:rPr lang="en-AU" sz="3200" dirty="0">
                <a:latin typeface="Arial" panose="020B0604020202020204" pitchFamily="34" charset="0"/>
                <a:ea typeface="Calibri" panose="020F0502020204030204" pitchFamily="34" charset="0"/>
                <a:cs typeface="Times New Roman" panose="02020603050405020304" pitchFamily="18" charset="0"/>
              </a:rPr>
              <a:t>the </a:t>
            </a:r>
            <a:r>
              <a:rPr lang="en-AU" sz="3200" u="sng" dirty="0">
                <a:latin typeface="Arial" panose="020B0604020202020204" pitchFamily="34" charset="0"/>
                <a:ea typeface="Calibri" panose="020F0502020204030204" pitchFamily="34" charset="0"/>
                <a:cs typeface="Times New Roman" panose="02020603050405020304" pitchFamily="18" charset="0"/>
              </a:rPr>
              <a:t>appointment of an adjudicator </a:t>
            </a:r>
            <a:r>
              <a:rPr lang="en-AU" sz="3200" dirty="0">
                <a:latin typeface="Arial" panose="020B0604020202020204" pitchFamily="34" charset="0"/>
                <a:ea typeface="Calibri" panose="020F0502020204030204" pitchFamily="34" charset="0"/>
                <a:cs typeface="Times New Roman" panose="02020603050405020304" pitchFamily="18" charset="0"/>
              </a:rPr>
              <a:t>(see section 2.5); or</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685800" lvl="0" indent="-685800">
              <a:spcBef>
                <a:spcPts val="1200"/>
              </a:spcBef>
              <a:spcAft>
                <a:spcPts val="1200"/>
              </a:spcAft>
              <a:buFont typeface="+mj-lt"/>
              <a:buAutoNum type="alphaLcParenBoth"/>
            </a:pPr>
            <a:r>
              <a:rPr lang="en-AU" sz="3200" dirty="0">
                <a:latin typeface="Arial" panose="020B0604020202020204" pitchFamily="34" charset="0"/>
                <a:ea typeface="Calibri" panose="020F0502020204030204" pitchFamily="34" charset="0"/>
                <a:cs typeface="Times New Roman" panose="02020603050405020304" pitchFamily="18" charset="0"/>
              </a:rPr>
              <a:t>an </a:t>
            </a:r>
            <a:r>
              <a:rPr lang="en-AU" sz="3200" u="sng" dirty="0">
                <a:latin typeface="Arial" panose="020B0604020202020204" pitchFamily="34" charset="0"/>
                <a:ea typeface="Calibri" panose="020F0502020204030204" pitchFamily="34" charset="0"/>
                <a:cs typeface="Times New Roman" panose="02020603050405020304" pitchFamily="18" charset="0"/>
              </a:rPr>
              <a:t>oral examination of the student </a:t>
            </a:r>
            <a:r>
              <a:rPr lang="en-AU" sz="3200" dirty="0">
                <a:latin typeface="Arial" panose="020B0604020202020204" pitchFamily="34" charset="0"/>
                <a:ea typeface="Calibri" panose="020F0502020204030204" pitchFamily="34" charset="0"/>
                <a:cs typeface="Times New Roman" panose="02020603050405020304" pitchFamily="18" charset="0"/>
              </a:rPr>
              <a:t>(see section 2.6).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2400300" lvl="2" indent="-571500">
              <a:spcBef>
                <a:spcPts val="1200"/>
              </a:spcBef>
              <a:spcAft>
                <a:spcPts val="1200"/>
              </a:spcAft>
              <a:buFont typeface="Arial" panose="020B0604020202020204" pitchFamily="34" charset="0"/>
              <a:buChar char="•"/>
            </a:pPr>
            <a:r>
              <a:rPr lang="en-AU" sz="3200" dirty="0">
                <a:latin typeface="Arial" panose="020B0604020202020204" pitchFamily="34" charset="0"/>
                <a:ea typeface="Calibri" panose="020F0502020204030204" pitchFamily="34" charset="0"/>
                <a:cs typeface="Times New Roman" panose="02020603050405020304" pitchFamily="18" charset="0"/>
              </a:rPr>
              <a:t>Where: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685800" lvl="0" indent="-685800">
              <a:spcBef>
                <a:spcPts val="1200"/>
              </a:spcBef>
              <a:spcAft>
                <a:spcPts val="1200"/>
              </a:spcAft>
              <a:buFont typeface="+mj-lt"/>
              <a:buAutoNum type="alphaLcParenR"/>
            </a:pPr>
            <a:r>
              <a:rPr lang="en-AU" sz="3200" dirty="0">
                <a:latin typeface="Arial" panose="020B0604020202020204" pitchFamily="34" charset="0"/>
                <a:ea typeface="Calibri" panose="020F0502020204030204" pitchFamily="34" charset="0"/>
                <a:cs typeface="Times New Roman" panose="02020603050405020304" pitchFamily="18" charset="0"/>
              </a:rPr>
              <a:t>the examiners’ reports allow the Thesis Chair to determine an examination result based on a clear weight of opinion;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685800" indent="-685800">
              <a:spcAft>
                <a:spcPts val="0"/>
              </a:spcAft>
              <a:buFont typeface="+mj-lt"/>
              <a:buAutoNum type="alphaLcParenR"/>
            </a:pPr>
            <a:r>
              <a:rPr lang="en-AU" sz="3200" dirty="0">
                <a:latin typeface="Arial" panose="020B0604020202020204" pitchFamily="34" charset="0"/>
                <a:ea typeface="Times New Roman" panose="02020603050405020304" pitchFamily="18" charset="0"/>
              </a:rPr>
              <a:t>the Thesis Chair has received an adjudicator’s report; or</a:t>
            </a:r>
            <a:endParaRPr lang="en-US" sz="3200" dirty="0">
              <a:latin typeface="Times New Roman" panose="02020603050405020304" pitchFamily="18" charset="0"/>
              <a:ea typeface="Times New Roman" panose="02020603050405020304" pitchFamily="18" charset="0"/>
            </a:endParaRPr>
          </a:p>
          <a:p>
            <a:pPr marL="685800" lvl="0" indent="-685800">
              <a:spcBef>
                <a:spcPts val="1200"/>
              </a:spcBef>
              <a:spcAft>
                <a:spcPts val="1200"/>
              </a:spcAft>
              <a:buFont typeface="+mj-lt"/>
              <a:buAutoNum type="alphaLcParenR"/>
            </a:pPr>
            <a:r>
              <a:rPr lang="en-AU" sz="3200" dirty="0">
                <a:latin typeface="Arial" panose="020B0604020202020204" pitchFamily="34" charset="0"/>
                <a:ea typeface="Calibri" panose="020F0502020204030204" pitchFamily="34" charset="0"/>
                <a:cs typeface="Times New Roman" panose="02020603050405020304" pitchFamily="18" charset="0"/>
              </a:rPr>
              <a:t>the Thesis Chair has received an oral examination panel’s report,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AU" sz="3200" dirty="0">
                <a:latin typeface="Arial" panose="020B0604020202020204" pitchFamily="34" charset="0"/>
                <a:ea typeface="Times New Roman" panose="02020603050405020304" pitchFamily="18" charset="0"/>
              </a:rPr>
              <a:t>the Thesis Chair, having discussed the reports with the supervisors, is to recommend to the ADVCRE (via the DGR) that the thesis be classified in accordance with the classification set out in section 2.4.4. </a:t>
            </a:r>
            <a:endParaRPr lang="en-US" sz="32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4B42E5CA-62FC-42EB-9540-84702557BBCD}"/>
              </a:ext>
            </a:extLst>
          </p:cNvPr>
          <p:cNvSpPr/>
          <p:nvPr/>
        </p:nvSpPr>
        <p:spPr>
          <a:xfrm>
            <a:off x="-103101" y="48870"/>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Issues – No clear weight of opinion</a:t>
            </a:r>
            <a:endParaRPr lang="en-US" sz="6000" dirty="0"/>
          </a:p>
        </p:txBody>
      </p:sp>
      <p:pic>
        <p:nvPicPr>
          <p:cNvPr id="6" name="Picture 7" descr="Image result for curtin uni logos">
            <a:hlinkClick r:id="rId2"/>
            <a:extLst>
              <a:ext uri="{FF2B5EF4-FFF2-40B4-BE49-F238E27FC236}">
                <a16:creationId xmlns:a16="http://schemas.microsoft.com/office/drawing/2014/main" id="{E7FDA270-9824-48CB-A9DD-7EAA46127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65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sz="4000" dirty="0"/>
              <a:t>On the recommendation of the Thesis Chair the ADVCRE may appoint an adjudicator to adjudicate between examiners’ reports.</a:t>
            </a:r>
            <a:endParaRPr lang="en-US" sz="5600" dirty="0"/>
          </a:p>
          <a:p>
            <a:r>
              <a:rPr lang="en-AU" sz="4000" dirty="0"/>
              <a:t>In consideration of a thesis:</a:t>
            </a:r>
          </a:p>
          <a:p>
            <a:endParaRPr lang="en-US" sz="5600" dirty="0"/>
          </a:p>
          <a:p>
            <a:pPr lvl="1"/>
            <a:r>
              <a:rPr lang="en-AU" sz="3200" dirty="0"/>
              <a:t>which has </a:t>
            </a:r>
            <a:r>
              <a:rPr lang="en-AU" sz="3200" u="sng" dirty="0">
                <a:solidFill>
                  <a:schemeClr val="accent1">
                    <a:lumMod val="75000"/>
                  </a:schemeClr>
                </a:solidFill>
              </a:rPr>
              <a:t>not been submitted for re-examination</a:t>
            </a:r>
            <a:r>
              <a:rPr lang="en-AU" sz="3200" dirty="0"/>
              <a:t>, the report of the adjudicator must recommend a classification of </a:t>
            </a:r>
            <a:r>
              <a:rPr lang="en-AU" sz="3200" dirty="0">
                <a:solidFill>
                  <a:srgbClr val="FF0000"/>
                </a:solidFill>
              </a:rPr>
              <a:t>pass</a:t>
            </a:r>
            <a:r>
              <a:rPr lang="en-AU" sz="3200" dirty="0"/>
              <a:t> (under section2.4.4(a)), </a:t>
            </a:r>
            <a:r>
              <a:rPr lang="en-AU" sz="3200" dirty="0">
                <a:solidFill>
                  <a:srgbClr val="FF0000"/>
                </a:solidFill>
              </a:rPr>
              <a:t>re-examine</a:t>
            </a:r>
            <a:r>
              <a:rPr lang="en-AU" sz="3200" dirty="0"/>
              <a:t> (under section 2.4.4(b)) or </a:t>
            </a:r>
            <a:r>
              <a:rPr lang="en-AU" sz="3200" dirty="0">
                <a:solidFill>
                  <a:srgbClr val="FF0000"/>
                </a:solidFill>
              </a:rPr>
              <a:t>fail</a:t>
            </a:r>
            <a:r>
              <a:rPr lang="en-AU" sz="3200" dirty="0"/>
              <a:t> (under section 2.4.4(c)); or</a:t>
            </a:r>
            <a:endParaRPr lang="en-US" sz="4000" dirty="0"/>
          </a:p>
          <a:p>
            <a:pPr lvl="1"/>
            <a:r>
              <a:rPr lang="en-AU" sz="3200" dirty="0"/>
              <a:t>which </a:t>
            </a:r>
            <a:r>
              <a:rPr lang="en-AU" sz="3200" u="sng" dirty="0">
                <a:solidFill>
                  <a:schemeClr val="accent1">
                    <a:lumMod val="75000"/>
                  </a:schemeClr>
                </a:solidFill>
              </a:rPr>
              <a:t>has been submitted for re-examination </a:t>
            </a:r>
            <a:r>
              <a:rPr lang="en-AU" sz="3200" dirty="0"/>
              <a:t>the report of the adjudicator must recommend a classification of </a:t>
            </a:r>
            <a:r>
              <a:rPr lang="en-AU" sz="3200" dirty="0">
                <a:solidFill>
                  <a:srgbClr val="FF0000"/>
                </a:solidFill>
              </a:rPr>
              <a:t>pass</a:t>
            </a:r>
            <a:r>
              <a:rPr lang="en-AU" sz="3200" dirty="0"/>
              <a:t> (under section 2.4.4(a)) or </a:t>
            </a:r>
            <a:r>
              <a:rPr lang="en-AU" sz="3200" dirty="0">
                <a:solidFill>
                  <a:srgbClr val="FF0000"/>
                </a:solidFill>
              </a:rPr>
              <a:t>fail </a:t>
            </a:r>
            <a:r>
              <a:rPr lang="en-AU" sz="3200" dirty="0"/>
              <a:t>(under section 2.4.4(c)) and a recommendation of re-examine (under section 2.4.4(b)) cannot not be made.   </a:t>
            </a:r>
          </a:p>
          <a:p>
            <a:pPr lvl="1"/>
            <a:endParaRPr lang="en-US" sz="4000" dirty="0"/>
          </a:p>
          <a:p>
            <a:r>
              <a:rPr lang="en-AU" sz="4000" dirty="0"/>
              <a:t>The report of the adjudicator is to be conveyed by the GRS to the Thesis Chair who is to then make a recommendation under section 2.4.7.</a:t>
            </a:r>
            <a:endParaRPr lang="en-US" sz="5600" dirty="0"/>
          </a:p>
          <a:p>
            <a:endParaRPr lang="en-US" sz="4000" dirty="0"/>
          </a:p>
        </p:txBody>
      </p:sp>
      <p:sp>
        <p:nvSpPr>
          <p:cNvPr id="4" name="Rectangle 3">
            <a:extLst>
              <a:ext uri="{FF2B5EF4-FFF2-40B4-BE49-F238E27FC236}">
                <a16:creationId xmlns:a16="http://schemas.microsoft.com/office/drawing/2014/main" id="{D1774B57-7E1C-4AA8-994A-753C56D5F0E1}"/>
              </a:ext>
            </a:extLst>
          </p:cNvPr>
          <p:cNvSpPr/>
          <p:nvPr/>
        </p:nvSpPr>
        <p:spPr>
          <a:xfrm>
            <a:off x="-24216" y="0"/>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Using an adjudicator in the examination process </a:t>
            </a:r>
            <a:endParaRPr lang="en-US" sz="6000" dirty="0"/>
          </a:p>
        </p:txBody>
      </p:sp>
      <p:pic>
        <p:nvPicPr>
          <p:cNvPr id="5" name="Picture 7" descr="Image result for curtin uni logos">
            <a:hlinkClick r:id="rId2"/>
            <a:extLst>
              <a:ext uri="{FF2B5EF4-FFF2-40B4-BE49-F238E27FC236}">
                <a16:creationId xmlns:a16="http://schemas.microsoft.com/office/drawing/2014/main" id="{5AB2A5F7-D76E-49C3-A696-584170C1F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403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9"/>
          <p:cNvSpPr>
            <a:spLocks noGrp="1"/>
          </p:cNvSpPr>
          <p:nvPr>
            <p:ph idx="1"/>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r>
              <a:rPr lang="en-AU" sz="4400" dirty="0"/>
              <a:t>Appeal against classification of thesis considered on the basis of</a:t>
            </a:r>
          </a:p>
          <a:p>
            <a:pPr lvl="1" eaLnBrk="1" hangingPunct="1"/>
            <a:r>
              <a:rPr lang="en-AU" sz="3200" dirty="0"/>
              <a:t>Bias on the part of an examiner</a:t>
            </a:r>
          </a:p>
          <a:p>
            <a:pPr lvl="1" eaLnBrk="1" hangingPunct="1"/>
            <a:r>
              <a:rPr lang="en-AU" sz="3200" dirty="0"/>
              <a:t>Procedural irregularities in the examination</a:t>
            </a:r>
          </a:p>
          <a:p>
            <a:pPr eaLnBrk="1" hangingPunct="1"/>
            <a:endParaRPr lang="en-AU" sz="4400" dirty="0"/>
          </a:p>
          <a:p>
            <a:pPr eaLnBrk="1" hangingPunct="1"/>
            <a:r>
              <a:rPr lang="en-AU" sz="4400" dirty="0"/>
              <a:t>Student must submit appeal documentation within 28 days of receiving fail grade</a:t>
            </a:r>
          </a:p>
          <a:p>
            <a:pPr eaLnBrk="1" hangingPunct="1"/>
            <a:endParaRPr lang="en-AU" sz="4400" dirty="0"/>
          </a:p>
          <a:p>
            <a:pPr eaLnBrk="1" hangingPunct="1"/>
            <a:r>
              <a:rPr lang="en-AU" sz="4400" dirty="0"/>
              <a:t>DVC decides if a </a:t>
            </a:r>
            <a:r>
              <a:rPr lang="en-AU" sz="4400" i="1" dirty="0"/>
              <a:t>prima facie</a:t>
            </a:r>
            <a:r>
              <a:rPr lang="en-AU" sz="4400" dirty="0"/>
              <a:t> case exists, if yes </a:t>
            </a:r>
          </a:p>
          <a:p>
            <a:pPr eaLnBrk="1" hangingPunct="1"/>
            <a:endParaRPr lang="en-AU" sz="4400" dirty="0"/>
          </a:p>
          <a:p>
            <a:pPr eaLnBrk="1" hangingPunct="1"/>
            <a:r>
              <a:rPr lang="en-AU" sz="4400" dirty="0"/>
              <a:t>Appeals Committee convened</a:t>
            </a:r>
          </a:p>
        </p:txBody>
      </p:sp>
      <p:sp>
        <p:nvSpPr>
          <p:cNvPr id="4" name="Rectangle 3">
            <a:extLst>
              <a:ext uri="{FF2B5EF4-FFF2-40B4-BE49-F238E27FC236}">
                <a16:creationId xmlns:a16="http://schemas.microsoft.com/office/drawing/2014/main" id="{06C244B0-2D21-4E47-A5A9-6DDE2DB1DD70}"/>
              </a:ext>
            </a:extLst>
          </p:cNvPr>
          <p:cNvSpPr/>
          <p:nvPr/>
        </p:nvSpPr>
        <p:spPr>
          <a:xfrm>
            <a:off x="-24488" y="0"/>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Appeals</a:t>
            </a:r>
          </a:p>
        </p:txBody>
      </p:sp>
      <p:pic>
        <p:nvPicPr>
          <p:cNvPr id="5" name="Picture 7" descr="Image result for curtin uni logos">
            <a:hlinkClick r:id="rId2"/>
            <a:extLst>
              <a:ext uri="{FF2B5EF4-FFF2-40B4-BE49-F238E27FC236}">
                <a16:creationId xmlns:a16="http://schemas.microsoft.com/office/drawing/2014/main" id="{2BB5C62D-6D5D-48E9-88E5-3EE422EFC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29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99" name="Text Box 64"/>
          <p:cNvSpPr txBox="1">
            <a:spLocks noChangeArrowheads="1"/>
          </p:cNvSpPr>
          <p:nvPr/>
        </p:nvSpPr>
        <p:spPr bwMode="auto">
          <a:xfrm>
            <a:off x="4228145" y="10026441"/>
            <a:ext cx="13396976" cy="2769990"/>
          </a:xfrm>
          <a:prstGeom prst="rect">
            <a:avLst/>
          </a:prstGeom>
          <a:noFill/>
          <a:ln w="9525">
            <a:noFill/>
            <a:miter lim="800000"/>
            <a:headEnd/>
            <a:tailEnd/>
          </a:ln>
        </p:spPr>
        <p:txBody>
          <a:bodyPr wrap="square">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sz="2400" u="sng" dirty="0">
                <a:solidFill>
                  <a:srgbClr val="333333"/>
                </a:solidFill>
                <a:latin typeface="Arial" charset="0"/>
              </a:rPr>
              <a:t>Key to Result Column:</a:t>
            </a:r>
            <a:r>
              <a:rPr lang="en-AU" sz="2400" dirty="0">
                <a:solidFill>
                  <a:srgbClr val="333333"/>
                </a:solidFill>
                <a:latin typeface="Arial" charset="0"/>
              </a:rPr>
              <a:t>	</a:t>
            </a:r>
          </a:p>
          <a:p>
            <a:r>
              <a:rPr lang="en-AU" sz="2400" b="1" dirty="0">
                <a:solidFill>
                  <a:srgbClr val="333333"/>
                </a:solidFill>
                <a:latin typeface="Arial" charset="0"/>
              </a:rPr>
              <a:t>P:</a:t>
            </a:r>
            <a:r>
              <a:rPr lang="en-AU" sz="2400" dirty="0">
                <a:solidFill>
                  <a:srgbClr val="333333"/>
                </a:solidFill>
                <a:latin typeface="Arial" charset="0"/>
              </a:rPr>
              <a:t> Pass, no amendment</a:t>
            </a:r>
          </a:p>
          <a:p>
            <a:r>
              <a:rPr lang="en-AU" sz="2400" b="1" dirty="0">
                <a:solidFill>
                  <a:srgbClr val="333333"/>
                </a:solidFill>
                <a:latin typeface="Arial" charset="0"/>
              </a:rPr>
              <a:t>A:</a:t>
            </a:r>
            <a:r>
              <a:rPr lang="en-AU" sz="2400" dirty="0">
                <a:solidFill>
                  <a:srgbClr val="333333"/>
                </a:solidFill>
                <a:latin typeface="Arial" charset="0"/>
              </a:rPr>
              <a:t> Pass, having been amended (includes B1 and B2 options)</a:t>
            </a:r>
          </a:p>
          <a:p>
            <a:r>
              <a:rPr lang="en-AU" sz="2400" b="1" dirty="0">
                <a:solidFill>
                  <a:srgbClr val="333333"/>
                </a:solidFill>
                <a:latin typeface="Arial" charset="0"/>
              </a:rPr>
              <a:t>R:</a:t>
            </a:r>
            <a:r>
              <a:rPr lang="en-AU" sz="2400" dirty="0">
                <a:solidFill>
                  <a:srgbClr val="333333"/>
                </a:solidFill>
                <a:latin typeface="Arial" charset="0"/>
              </a:rPr>
              <a:t> Pass, having been resubmitted</a:t>
            </a:r>
          </a:p>
          <a:p>
            <a:r>
              <a:rPr lang="en-AU" sz="2400" b="1" dirty="0">
                <a:solidFill>
                  <a:srgbClr val="333333"/>
                </a:solidFill>
                <a:latin typeface="Arial" charset="0"/>
              </a:rPr>
              <a:t>F:</a:t>
            </a:r>
            <a:r>
              <a:rPr lang="en-AU" sz="2400" dirty="0">
                <a:solidFill>
                  <a:srgbClr val="333333"/>
                </a:solidFill>
                <a:latin typeface="Arial" charset="0"/>
              </a:rPr>
              <a:t> Fail</a:t>
            </a:r>
          </a:p>
          <a:p>
            <a:r>
              <a:rPr lang="en-AU" sz="2400" dirty="0"/>
              <a:t>Examiner Recommendations – Percentage (Source: Script Database, Thesis Examinations module, generated 4 </a:t>
            </a:r>
            <a:r>
              <a:rPr lang="en-AU" sz="2400" dirty="0" err="1"/>
              <a:t>Janyary</a:t>
            </a:r>
            <a:r>
              <a:rPr lang="en-AU" sz="2400" dirty="0"/>
              <a:t> 2021)</a:t>
            </a:r>
            <a:endParaRPr lang="en-AU" sz="2400" u="sng" dirty="0">
              <a:solidFill>
                <a:srgbClr val="333333"/>
              </a:solidFill>
              <a:latin typeface="Arial" charset="0"/>
            </a:endParaRPr>
          </a:p>
        </p:txBody>
      </p:sp>
      <p:sp>
        <p:nvSpPr>
          <p:cNvPr id="9" name="Line 5"/>
          <p:cNvSpPr>
            <a:spLocks noChangeShapeType="1"/>
          </p:cNvSpPr>
          <p:nvPr/>
        </p:nvSpPr>
        <p:spPr bwMode="auto">
          <a:xfrm>
            <a:off x="3049523" y="2571720"/>
            <a:ext cx="16002000" cy="0"/>
          </a:xfrm>
          <a:prstGeom prst="line">
            <a:avLst/>
          </a:prstGeom>
          <a:noFill/>
          <a:ln w="28575">
            <a:solidFill>
              <a:schemeClr val="accent1"/>
            </a:solidFill>
            <a:round/>
            <a:headEnd/>
            <a:tailEnd/>
          </a:ln>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endParaRPr lang="en-AU" b="1">
              <a:solidFill>
                <a:srgbClr val="333333"/>
              </a:solidFill>
            </a:endParaRPr>
          </a:p>
        </p:txBody>
      </p:sp>
      <p:graphicFrame>
        <p:nvGraphicFramePr>
          <p:cNvPr id="8" name="Group 6"/>
          <p:cNvGraphicFramePr>
            <a:graphicFrameLocks noGrp="1"/>
          </p:cNvGraphicFramePr>
          <p:nvPr/>
        </p:nvGraphicFramePr>
        <p:xfrm>
          <a:off x="4198342" y="2712721"/>
          <a:ext cx="15484286" cy="6785426"/>
        </p:xfrm>
        <a:graphic>
          <a:graphicData uri="http://schemas.openxmlformats.org/drawingml/2006/table">
            <a:tbl>
              <a:tblPr/>
              <a:tblGrid>
                <a:gridCol w="3674646">
                  <a:extLst>
                    <a:ext uri="{9D8B030D-6E8A-4147-A177-3AD203B41FA5}">
                      <a16:colId xmlns:a16="http://schemas.microsoft.com/office/drawing/2014/main" val="20000"/>
                    </a:ext>
                  </a:extLst>
                </a:gridCol>
                <a:gridCol w="2304320">
                  <a:extLst>
                    <a:ext uri="{9D8B030D-6E8A-4147-A177-3AD203B41FA5}">
                      <a16:colId xmlns:a16="http://schemas.microsoft.com/office/drawing/2014/main" val="20001"/>
                    </a:ext>
                  </a:extLst>
                </a:gridCol>
                <a:gridCol w="2304320">
                  <a:extLst>
                    <a:ext uri="{9D8B030D-6E8A-4147-A177-3AD203B41FA5}">
                      <a16:colId xmlns:a16="http://schemas.microsoft.com/office/drawing/2014/main" val="20002"/>
                    </a:ext>
                  </a:extLst>
                </a:gridCol>
                <a:gridCol w="2160300">
                  <a:extLst>
                    <a:ext uri="{9D8B030D-6E8A-4147-A177-3AD203B41FA5}">
                      <a16:colId xmlns:a16="http://schemas.microsoft.com/office/drawing/2014/main" val="20003"/>
                    </a:ext>
                  </a:extLst>
                </a:gridCol>
                <a:gridCol w="2592360">
                  <a:extLst>
                    <a:ext uri="{9D8B030D-6E8A-4147-A177-3AD203B41FA5}">
                      <a16:colId xmlns:a16="http://schemas.microsoft.com/office/drawing/2014/main" val="20004"/>
                    </a:ext>
                  </a:extLst>
                </a:gridCol>
                <a:gridCol w="2448340">
                  <a:extLst>
                    <a:ext uri="{9D8B030D-6E8A-4147-A177-3AD203B41FA5}">
                      <a16:colId xmlns:a16="http://schemas.microsoft.com/office/drawing/2014/main" val="20005"/>
                    </a:ext>
                  </a:extLst>
                </a:gridCol>
              </a:tblGrid>
              <a:tr h="1197428">
                <a:tc>
                  <a:txBody>
                    <a:bodyPr/>
                    <a:lstStyle/>
                    <a:p>
                      <a:pPr marL="0" marR="0" lvl="0" indent="0" algn="ctr" defTabSz="914400" rtl="0" eaLnBrk="1" fontAlgn="base" latinLnBrk="0" hangingPunct="1">
                        <a:lnSpc>
                          <a:spcPct val="100000"/>
                        </a:lnSpc>
                        <a:spcBef>
                          <a:spcPct val="25000"/>
                        </a:spcBef>
                        <a:spcAft>
                          <a:spcPct val="0"/>
                        </a:spcAft>
                        <a:buClrTx/>
                        <a:buSzTx/>
                        <a:buFontTx/>
                        <a:buNone/>
                        <a:tabLst/>
                      </a:pPr>
                      <a:r>
                        <a:rPr kumimoji="0" lang="en-AU" sz="3600" b="0" i="0" u="none" strike="noStrike" cap="none" normalizeH="0" baseline="0" dirty="0">
                          <a:ln>
                            <a:noFill/>
                          </a:ln>
                          <a:solidFill>
                            <a:schemeClr val="tx1"/>
                          </a:solidFill>
                          <a:effectLst/>
                          <a:latin typeface="Arial" charset="0"/>
                        </a:rPr>
                        <a:t>Result</a:t>
                      </a:r>
                    </a:p>
                  </a:txBody>
                  <a:tcPr marL="182880" marR="182880" marT="2438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a:r>
                        <a:rPr lang="en-AU" sz="3600" kern="1200" dirty="0">
                          <a:solidFill>
                            <a:schemeClr val="tx1"/>
                          </a:solidFill>
                          <a:latin typeface="+mn-lt"/>
                          <a:ea typeface="+mn-ea"/>
                          <a:cs typeface="+mn-cs"/>
                        </a:rPr>
                        <a:t>2016</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a:r>
                        <a:rPr lang="en-AU" sz="3600" kern="1200" dirty="0">
                          <a:solidFill>
                            <a:schemeClr val="tx1"/>
                          </a:solidFill>
                          <a:latin typeface="+mn-lt"/>
                          <a:ea typeface="+mn-ea"/>
                          <a:cs typeface="+mn-cs"/>
                        </a:rPr>
                        <a:t>2017</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a:r>
                        <a:rPr lang="en-AU" sz="3600" kern="1200" dirty="0">
                          <a:solidFill>
                            <a:schemeClr val="tx1"/>
                          </a:solidFill>
                          <a:latin typeface="+mn-lt"/>
                          <a:ea typeface="+mn-ea"/>
                          <a:cs typeface="+mn-cs"/>
                        </a:rPr>
                        <a:t>2018</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a:r>
                        <a:rPr lang="en-AU" sz="3600" kern="1200" dirty="0">
                          <a:solidFill>
                            <a:schemeClr val="tx1"/>
                          </a:solidFill>
                          <a:latin typeface="+mn-lt"/>
                          <a:ea typeface="+mn-ea"/>
                          <a:cs typeface="+mn-cs"/>
                        </a:rPr>
                        <a:t>2019</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a:r>
                        <a:rPr lang="en-AU" sz="3600" kern="1200" dirty="0">
                          <a:solidFill>
                            <a:schemeClr val="tx1"/>
                          </a:solidFill>
                          <a:latin typeface="+mn-lt"/>
                          <a:ea typeface="+mn-ea"/>
                          <a:cs typeface="+mn-cs"/>
                        </a:rPr>
                        <a:t>2020</a:t>
                      </a:r>
                    </a:p>
                  </a:txBody>
                  <a:tcPr marL="182880" marR="182880" marT="2438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404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3600" b="0" i="0" u="none" strike="noStrike" cap="none" normalizeH="0" baseline="0" dirty="0">
                          <a:ln>
                            <a:noFill/>
                          </a:ln>
                          <a:solidFill>
                            <a:schemeClr val="tx1"/>
                          </a:solidFill>
                          <a:effectLst/>
                          <a:latin typeface="Arial" charset="0"/>
                        </a:rPr>
                        <a:t>Pass (A)</a:t>
                      </a:r>
                    </a:p>
                  </a:txBody>
                  <a:tcPr marL="182880" marR="182880" marT="2438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a:r>
                        <a:rPr lang="en-AU" sz="3600" dirty="0"/>
                        <a:t>12%</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8%</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14%</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14%</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13%</a:t>
                      </a:r>
                    </a:p>
                  </a:txBody>
                  <a:tcPr marL="182880" marR="182880" marT="2438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04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3600" b="0" i="0" u="none" strike="noStrike" cap="none" normalizeH="0" baseline="0" dirty="0">
                          <a:ln>
                            <a:noFill/>
                          </a:ln>
                          <a:solidFill>
                            <a:schemeClr val="tx1"/>
                          </a:solidFill>
                          <a:effectLst/>
                          <a:latin typeface="Arial" charset="0"/>
                        </a:rPr>
                        <a:t>Pass (B1 &amp; B2)</a:t>
                      </a:r>
                    </a:p>
                  </a:txBody>
                  <a:tcPr marL="182880" marR="182880" marT="2438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a:r>
                        <a:rPr lang="en-AU" sz="3600" dirty="0"/>
                        <a:t>82%</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87%</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77%</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80%</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82%</a:t>
                      </a:r>
                    </a:p>
                  </a:txBody>
                  <a:tcPr marL="182880" marR="182880" marT="2438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04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3600" b="0" i="0" u="none" strike="noStrike" cap="none" normalizeH="0" baseline="0" dirty="0">
                          <a:ln>
                            <a:noFill/>
                          </a:ln>
                          <a:solidFill>
                            <a:schemeClr val="tx1"/>
                          </a:solidFill>
                          <a:effectLst/>
                          <a:latin typeface="Arial" charset="0"/>
                        </a:rPr>
                        <a:t>Resubmit C</a:t>
                      </a:r>
                    </a:p>
                  </a:txBody>
                  <a:tcPr marL="182880" marR="182880" marT="2438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a:r>
                        <a:rPr lang="en-AU" sz="3600" dirty="0"/>
                        <a:t>6%</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4%</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9%</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6%</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5%</a:t>
                      </a:r>
                    </a:p>
                  </a:txBody>
                  <a:tcPr marL="182880" marR="182880" marT="2438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263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3600" b="0" i="0" u="none" strike="noStrike" cap="none" normalizeH="0" baseline="0" dirty="0">
                          <a:ln>
                            <a:noFill/>
                          </a:ln>
                          <a:solidFill>
                            <a:schemeClr val="tx1"/>
                          </a:solidFill>
                          <a:effectLst/>
                          <a:latin typeface="Arial" charset="0"/>
                        </a:rPr>
                        <a:t>F</a:t>
                      </a:r>
                    </a:p>
                  </a:txBody>
                  <a:tcPr marL="182880" marR="182880" marT="2438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a:r>
                        <a:rPr lang="en-AU" sz="3600" dirty="0"/>
                        <a:t>0%</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0.58%</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0.62%</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0.32%</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0%</a:t>
                      </a:r>
                    </a:p>
                  </a:txBody>
                  <a:tcPr marL="182880" marR="182880" marT="2438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404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3600" b="0" i="0" u="none" strike="noStrike" cap="none" normalizeH="0" baseline="0" dirty="0">
                          <a:ln>
                            <a:noFill/>
                          </a:ln>
                          <a:solidFill>
                            <a:schemeClr val="tx1"/>
                          </a:solidFill>
                          <a:effectLst/>
                          <a:latin typeface="Arial" charset="0"/>
                        </a:rPr>
                        <a:t>Totals (</a:t>
                      </a:r>
                      <a:r>
                        <a:rPr kumimoji="0" lang="en-AU" sz="3600" b="0" i="0" u="none" strike="noStrike" cap="none" normalizeH="0" baseline="0" dirty="0" err="1">
                          <a:ln>
                            <a:noFill/>
                          </a:ln>
                          <a:solidFill>
                            <a:schemeClr val="tx1"/>
                          </a:solidFill>
                          <a:effectLst/>
                          <a:latin typeface="Arial" charset="0"/>
                        </a:rPr>
                        <a:t>n</a:t>
                      </a:r>
                      <a:r>
                        <a:rPr kumimoji="0" lang="en-AU" sz="3600" b="0" i="0" u="none" strike="noStrike" cap="none" normalizeH="0" baseline="0" dirty="0">
                          <a:ln>
                            <a:noFill/>
                          </a:ln>
                          <a:solidFill>
                            <a:schemeClr val="tx1"/>
                          </a:solidFill>
                          <a:effectLst/>
                          <a:latin typeface="Arial" charset="0"/>
                        </a:rPr>
                        <a:t>)</a:t>
                      </a:r>
                    </a:p>
                  </a:txBody>
                  <a:tcPr marL="182880" marR="182880" marT="2438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algn="ctr"/>
                      <a:r>
                        <a:rPr lang="en-AU" sz="3600" dirty="0"/>
                        <a:t>307</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348</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311</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327</a:t>
                      </a:r>
                    </a:p>
                  </a:txBody>
                  <a:tcPr marL="182880" marR="182880" marT="243840" marB="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AU" sz="3600" dirty="0"/>
                        <a:t>348</a:t>
                      </a:r>
                    </a:p>
                  </a:txBody>
                  <a:tcPr marL="182880" marR="182880" marT="2438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4" name="Group 3"/>
          <p:cNvGrpSpPr/>
          <p:nvPr/>
        </p:nvGrpSpPr>
        <p:grpSpPr>
          <a:xfrm>
            <a:off x="7666394" y="3100017"/>
            <a:ext cx="12734570" cy="2283038"/>
            <a:chOff x="2558680" y="2201962"/>
            <a:chExt cx="6367285" cy="1141519"/>
          </a:xfrm>
        </p:grpSpPr>
        <p:sp>
          <p:nvSpPr>
            <p:cNvPr id="6" name="TextBox 5"/>
            <p:cNvSpPr txBox="1"/>
            <p:nvPr/>
          </p:nvSpPr>
          <p:spPr>
            <a:xfrm>
              <a:off x="2558680" y="2943371"/>
              <a:ext cx="5877309" cy="400110"/>
            </a:xfrm>
            <a:prstGeom prst="rect">
              <a:avLst/>
            </a:prstGeom>
            <a:solidFill>
              <a:srgbClr val="CECEEF">
                <a:alpha val="52157"/>
              </a:srgbClr>
            </a:solidFill>
          </p:spPr>
          <p:txBody>
            <a:bodyPr wrap="square" rtlCol="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sz="4000" dirty="0">
                  <a:solidFill>
                    <a:srgbClr val="FF0000"/>
                  </a:solidFill>
                </a:rPr>
                <a:t>     92%	       94%         95%	 94%	      95%</a:t>
              </a:r>
            </a:p>
          </p:txBody>
        </p:sp>
        <p:sp>
          <p:nvSpPr>
            <p:cNvPr id="2" name="Right Brace 1"/>
            <p:cNvSpPr/>
            <p:nvPr/>
          </p:nvSpPr>
          <p:spPr>
            <a:xfrm>
              <a:off x="8316520" y="2201962"/>
              <a:ext cx="216030" cy="7949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gn="ctr"/>
              <a:endParaRPr lang="en-AU"/>
            </a:p>
          </p:txBody>
        </p:sp>
        <p:sp>
          <p:nvSpPr>
            <p:cNvPr id="3" name="Smiley Face 2"/>
            <p:cNvSpPr/>
            <p:nvPr/>
          </p:nvSpPr>
          <p:spPr>
            <a:xfrm>
              <a:off x="8565033" y="2473439"/>
              <a:ext cx="360932" cy="342342"/>
            </a:xfrm>
            <a:prstGeom prst="smileyFac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gn="ctr"/>
              <a:endParaRPr lang="en-AU"/>
            </a:p>
          </p:txBody>
        </p:sp>
      </p:grpSp>
      <p:pic>
        <p:nvPicPr>
          <p:cNvPr id="10" name="Picture 7" descr="Image result for curtin uni logos">
            <a:hlinkClick r:id="rId3"/>
            <a:extLst>
              <a:ext uri="{FF2B5EF4-FFF2-40B4-BE49-F238E27FC236}">
                <a16:creationId xmlns:a16="http://schemas.microsoft.com/office/drawing/2014/main" id="{CCBB2C8E-C720-489C-8801-F55A17ACC4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D5434665-3B99-4682-8AD6-A77960211AE0}"/>
              </a:ext>
            </a:extLst>
          </p:cNvPr>
          <p:cNvSpPr/>
          <p:nvPr/>
        </p:nvSpPr>
        <p:spPr>
          <a:xfrm>
            <a:off x="-265211" y="-316734"/>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Higher Degree by Research Completions</a:t>
            </a:r>
            <a:endParaRPr lang="en-US" sz="6000" dirty="0"/>
          </a:p>
        </p:txBody>
      </p:sp>
    </p:spTree>
    <p:extLst>
      <p:ext uri="{BB962C8B-B14F-4D97-AF65-F5344CB8AC3E}">
        <p14:creationId xmlns:p14="http://schemas.microsoft.com/office/powerpoint/2010/main" val="179013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Policy &amp; Guidelines</a:t>
            </a:r>
          </a:p>
          <a:p>
            <a:pPr algn="ctr"/>
            <a:endParaRPr lang="en-US" sz="6000" dirty="0"/>
          </a:p>
        </p:txBody>
      </p:sp>
      <p:sp>
        <p:nvSpPr>
          <p:cNvPr id="23" name="TextBox 22"/>
          <p:cNvSpPr txBox="1"/>
          <p:nvPr/>
        </p:nvSpPr>
        <p:spPr>
          <a:xfrm>
            <a:off x="16558591" y="-2087217"/>
            <a:ext cx="184731" cy="830997"/>
          </a:xfrm>
          <a:prstGeom prst="rect">
            <a:avLst/>
          </a:prstGeom>
          <a:noFill/>
        </p:spPr>
        <p:txBody>
          <a:bodyPr wrap="none" rtlCol="0">
            <a:spAutoFit/>
          </a:bodyPr>
          <a:lstStyle/>
          <a:p>
            <a:endParaRPr lang="en-US" dirty="0"/>
          </a:p>
        </p:txBody>
      </p:sp>
      <p:pic>
        <p:nvPicPr>
          <p:cNvPr id="10" name="Picture 7" descr="Image result for curtin uni logos">
            <a:hlinkClick r:id="rId2"/>
            <a:extLst>
              <a:ext uri="{FF2B5EF4-FFF2-40B4-BE49-F238E27FC236}">
                <a16:creationId xmlns:a16="http://schemas.microsoft.com/office/drawing/2014/main" id="{EF010059-0B1C-45CB-BD27-AF1A42B5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987" y="12492985"/>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9B90AB6-1B06-4E04-A809-87081CA01374}"/>
              </a:ext>
            </a:extLst>
          </p:cNvPr>
          <p:cNvSpPr txBox="1"/>
          <p:nvPr/>
        </p:nvSpPr>
        <p:spPr>
          <a:xfrm>
            <a:off x="2287587" y="2974287"/>
            <a:ext cx="18587299" cy="9510296"/>
          </a:xfrm>
          <a:prstGeom prst="rect">
            <a:avLst/>
          </a:prstGeom>
          <a:noFill/>
        </p:spPr>
        <p:txBody>
          <a:bodyPr wrap="square">
            <a:spAutoFit/>
          </a:bodyPr>
          <a:lstStyle/>
          <a:p>
            <a:endParaRPr lang="en-AU" sz="4400" dirty="0"/>
          </a:p>
          <a:p>
            <a:pPr algn="l" fontAlgn="base"/>
            <a:r>
              <a:rPr lang="en-AU" sz="4400" i="0" dirty="0">
                <a:solidFill>
                  <a:srgbClr val="444444"/>
                </a:solidFill>
                <a:effectLst/>
                <a:latin typeface="+mj-lt"/>
                <a:cs typeface="HElvetica" panose="020B0604020202020204" pitchFamily="34" charset="0"/>
              </a:rPr>
              <a:t>HDR Thesis Examination </a:t>
            </a:r>
            <a:r>
              <a:rPr lang="en-AU" sz="4400" i="0" dirty="0">
                <a:solidFill>
                  <a:srgbClr val="444444"/>
                </a:solidFill>
                <a:effectLst/>
                <a:latin typeface="+mj-lt"/>
                <a:cs typeface="HElvetica" panose="020B0604020202020204" pitchFamily="34" charset="0"/>
                <a:hlinkClick r:id="rId4"/>
              </a:rPr>
              <a:t>Policy</a:t>
            </a:r>
            <a:r>
              <a:rPr lang="en-AU" sz="4400" i="0" dirty="0">
                <a:solidFill>
                  <a:srgbClr val="334E87"/>
                </a:solidFill>
                <a:effectLst/>
                <a:latin typeface="+mj-lt"/>
                <a:cs typeface="HElvetica" panose="020B0604020202020204" pitchFamily="34" charset="0"/>
              </a:rPr>
              <a:t> </a:t>
            </a:r>
          </a:p>
          <a:p>
            <a:pPr algn="l" fontAlgn="base"/>
            <a:endParaRPr lang="en-AU" sz="4400" i="0" dirty="0">
              <a:solidFill>
                <a:srgbClr val="444444"/>
              </a:solidFill>
              <a:effectLst/>
              <a:latin typeface="+mj-lt"/>
              <a:cs typeface="HElvetica" panose="020B0604020202020204" pitchFamily="34" charset="0"/>
            </a:endParaRPr>
          </a:p>
          <a:p>
            <a:pPr algn="l" fontAlgn="base"/>
            <a:r>
              <a:rPr lang="en-AU" sz="4400" i="0" dirty="0">
                <a:solidFill>
                  <a:srgbClr val="444444"/>
                </a:solidFill>
                <a:effectLst/>
                <a:latin typeface="+mj-lt"/>
                <a:cs typeface="HElvetica" panose="020B0604020202020204" pitchFamily="34" charset="0"/>
              </a:rPr>
              <a:t>HDR Thesis Examination </a:t>
            </a:r>
            <a:r>
              <a:rPr lang="en-AU" sz="4400" i="0" dirty="0">
                <a:solidFill>
                  <a:srgbClr val="444444"/>
                </a:solidFill>
                <a:effectLst/>
                <a:latin typeface="+mj-lt"/>
                <a:cs typeface="HElvetica" panose="020B0604020202020204" pitchFamily="34" charset="0"/>
                <a:hlinkClick r:id="rId5"/>
              </a:rPr>
              <a:t>Procedures</a:t>
            </a:r>
            <a:r>
              <a:rPr lang="en-AU" sz="4400" i="0" dirty="0">
                <a:solidFill>
                  <a:srgbClr val="334E87"/>
                </a:solidFill>
                <a:effectLst/>
                <a:latin typeface="+mj-lt"/>
                <a:cs typeface="HElvetica" panose="020B0604020202020204" pitchFamily="34" charset="0"/>
              </a:rPr>
              <a:t> </a:t>
            </a:r>
            <a:endParaRPr lang="en-AU" sz="4400" i="0" dirty="0">
              <a:solidFill>
                <a:srgbClr val="444444"/>
              </a:solidFill>
              <a:effectLst/>
              <a:latin typeface="+mj-lt"/>
              <a:cs typeface="HElvetica" panose="020B0604020202020204" pitchFamily="34" charset="0"/>
            </a:endParaRPr>
          </a:p>
          <a:p>
            <a:pPr algn="l"/>
            <a:endParaRPr lang="en-AU" sz="4000" b="1" i="0" dirty="0">
              <a:solidFill>
                <a:srgbClr val="333333"/>
              </a:solidFill>
              <a:effectLst/>
              <a:latin typeface="+mj-lt"/>
            </a:endParaRPr>
          </a:p>
          <a:p>
            <a:pPr algn="l"/>
            <a:r>
              <a:rPr lang="en-AU" sz="4000" b="1" i="0" dirty="0">
                <a:solidFill>
                  <a:srgbClr val="333333"/>
                </a:solidFill>
                <a:effectLst/>
                <a:latin typeface="+mj-lt"/>
              </a:rPr>
              <a:t>Guidelines</a:t>
            </a:r>
          </a:p>
          <a:p>
            <a:pPr lvl="1">
              <a:lnSpc>
                <a:spcPct val="150000"/>
              </a:lnSpc>
              <a:buFont typeface="Arial" panose="020B0604020202020204" pitchFamily="34" charset="0"/>
              <a:buChar char="•"/>
            </a:pPr>
            <a:r>
              <a:rPr lang="en-AU" sz="4000" b="0" i="0" u="none" strike="noStrike" dirty="0">
                <a:solidFill>
                  <a:srgbClr val="1473AB"/>
                </a:solidFill>
                <a:effectLst/>
                <a:latin typeface="+mj-lt"/>
                <a:hlinkClick r:id="rId6"/>
              </a:rPr>
              <a:t>Guidelines for Thesis Preparation and Submission [.docx 60KB]</a:t>
            </a:r>
            <a:endParaRPr lang="en-AU" sz="4000" b="0" i="0" dirty="0">
              <a:solidFill>
                <a:srgbClr val="43545F"/>
              </a:solidFill>
              <a:effectLst/>
              <a:latin typeface="+mj-lt"/>
            </a:endParaRPr>
          </a:p>
          <a:p>
            <a:pPr lvl="1">
              <a:lnSpc>
                <a:spcPct val="150000"/>
              </a:lnSpc>
              <a:buFont typeface="Arial" panose="020B0604020202020204" pitchFamily="34" charset="0"/>
              <a:buChar char="•"/>
            </a:pPr>
            <a:r>
              <a:rPr lang="en-AU" sz="4000" b="0" i="0" u="none" strike="noStrike" dirty="0">
                <a:solidFill>
                  <a:srgbClr val="1473AB"/>
                </a:solidFill>
                <a:effectLst/>
                <a:latin typeface="+mj-lt"/>
                <a:hlinkClick r:id="rId7"/>
              </a:rPr>
              <a:t>Guidelines for Professional Thesis Editing [.pdf 297KB]</a:t>
            </a:r>
            <a:endParaRPr lang="en-AU" sz="4000" b="0" i="0" dirty="0">
              <a:solidFill>
                <a:srgbClr val="43545F"/>
              </a:solidFill>
              <a:effectLst/>
              <a:latin typeface="+mj-lt"/>
            </a:endParaRPr>
          </a:p>
          <a:p>
            <a:pPr lvl="1">
              <a:lnSpc>
                <a:spcPct val="150000"/>
              </a:lnSpc>
              <a:buFont typeface="Arial" panose="020B0604020202020204" pitchFamily="34" charset="0"/>
              <a:buChar char="•"/>
            </a:pPr>
            <a:r>
              <a:rPr lang="en-AU" sz="4000" b="0" i="0" u="none" strike="noStrike" dirty="0">
                <a:solidFill>
                  <a:srgbClr val="1473AB"/>
                </a:solidFill>
                <a:effectLst/>
                <a:latin typeface="+mj-lt"/>
                <a:hlinkClick r:id="rId8"/>
              </a:rPr>
              <a:t>Guidelines for Conflict of Interest for Thesis Examination [.pdf 174KB]</a:t>
            </a:r>
            <a:endParaRPr lang="en-AU" sz="4000" b="0" i="0" dirty="0">
              <a:solidFill>
                <a:srgbClr val="43545F"/>
              </a:solidFill>
              <a:effectLst/>
              <a:latin typeface="+mj-lt"/>
            </a:endParaRPr>
          </a:p>
          <a:p>
            <a:endParaRPr lang="en-AU" sz="4400" dirty="0"/>
          </a:p>
          <a:p>
            <a:r>
              <a:rPr lang="en-AU" sz="4400" dirty="0">
                <a:hlinkClick r:id="rId9"/>
              </a:rPr>
              <a:t>General info </a:t>
            </a:r>
            <a:r>
              <a:rPr lang="en-AU" sz="4400" dirty="0"/>
              <a:t>on preparing the thesis; submitting; examination</a:t>
            </a:r>
          </a:p>
          <a:p>
            <a:endParaRPr lang="en-AU" sz="4400" dirty="0"/>
          </a:p>
          <a:p>
            <a:endParaRPr lang="en-AU" sz="4400" dirty="0"/>
          </a:p>
        </p:txBody>
      </p:sp>
    </p:spTree>
    <p:extLst>
      <p:ext uri="{BB962C8B-B14F-4D97-AF65-F5344CB8AC3E}">
        <p14:creationId xmlns:p14="http://schemas.microsoft.com/office/powerpoint/2010/main" val="129089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651E1C-D86C-4B7C-AD8B-D5570C4DD0AE}"/>
              </a:ext>
            </a:extLst>
          </p:cNvPr>
          <p:cNvSpPr txBox="1"/>
          <p:nvPr/>
        </p:nvSpPr>
        <p:spPr>
          <a:xfrm>
            <a:off x="1409662" y="3281424"/>
            <a:ext cx="22339073" cy="9230219"/>
          </a:xfrm>
          <a:prstGeom prst="rect">
            <a:avLst/>
          </a:prstGeom>
          <a:noFill/>
        </p:spPr>
        <p:txBody>
          <a:bodyPr wrap="square">
            <a:spAutoFit/>
          </a:bodyPr>
          <a:lstStyle/>
          <a:p>
            <a:pPr>
              <a:lnSpc>
                <a:spcPct val="150000"/>
              </a:lnSpc>
              <a:buFont typeface="Arial" panose="020B0604020202020204" pitchFamily="34" charset="0"/>
              <a:buChar char="•"/>
            </a:pPr>
            <a:r>
              <a:rPr lang="en-AU" sz="4000" dirty="0">
                <a:latin typeface="+mj-lt"/>
                <a:hlinkClick r:id="rId2"/>
              </a:rPr>
              <a:t>Forms and Guidelines for Thesis Submission</a:t>
            </a:r>
            <a:r>
              <a:rPr lang="en-AU" sz="4000" dirty="0">
                <a:latin typeface="+mj-lt"/>
              </a:rPr>
              <a:t> for links to:</a:t>
            </a:r>
          </a:p>
          <a:p>
            <a:pPr lvl="1">
              <a:lnSpc>
                <a:spcPct val="150000"/>
              </a:lnSpc>
              <a:buFont typeface="Arial" panose="020B0604020202020204" pitchFamily="34" charset="0"/>
              <a:buChar char="•"/>
            </a:pPr>
            <a:r>
              <a:rPr lang="en-US" sz="4000" b="0" i="0" u="none" strike="noStrike" dirty="0">
                <a:solidFill>
                  <a:schemeClr val="tx1">
                    <a:lumMod val="65000"/>
                    <a:lumOff val="35000"/>
                  </a:schemeClr>
                </a:solidFill>
                <a:effectLst/>
                <a:latin typeface="+mj-lt"/>
              </a:rPr>
              <a:t>Online Nomination of Examiners</a:t>
            </a:r>
            <a:r>
              <a:rPr lang="en-US" sz="4000" b="0" i="0" dirty="0">
                <a:solidFill>
                  <a:schemeClr val="tx1">
                    <a:lumMod val="65000"/>
                    <a:lumOff val="35000"/>
                  </a:schemeClr>
                </a:solidFill>
                <a:effectLst/>
                <a:latin typeface="+mj-lt"/>
              </a:rPr>
              <a:t> (Staff access only)</a:t>
            </a:r>
          </a:p>
          <a:p>
            <a:pPr lvl="1">
              <a:lnSpc>
                <a:spcPct val="150000"/>
              </a:lnSpc>
              <a:buFont typeface="Arial" panose="020B0604020202020204" pitchFamily="34" charset="0"/>
              <a:buChar char="•"/>
            </a:pPr>
            <a:r>
              <a:rPr lang="en-US" sz="4000" b="0" i="0" u="none" strike="noStrike" dirty="0">
                <a:solidFill>
                  <a:schemeClr val="tx1">
                    <a:lumMod val="65000"/>
                    <a:lumOff val="35000"/>
                  </a:schemeClr>
                </a:solidFill>
                <a:effectLst/>
                <a:latin typeface="+mj-lt"/>
              </a:rPr>
              <a:t>Online Thesis Submission for Examination</a:t>
            </a:r>
            <a:r>
              <a:rPr lang="en-US" sz="4000" b="0" i="0" dirty="0">
                <a:solidFill>
                  <a:schemeClr val="tx1">
                    <a:lumMod val="65000"/>
                    <a:lumOff val="35000"/>
                  </a:schemeClr>
                </a:solidFill>
                <a:effectLst/>
                <a:latin typeface="+mj-lt"/>
              </a:rPr>
              <a:t> (HDR student access only)</a:t>
            </a:r>
          </a:p>
          <a:p>
            <a:pPr lvl="1">
              <a:lnSpc>
                <a:spcPct val="150000"/>
              </a:lnSpc>
              <a:buFont typeface="Arial" panose="020B0604020202020204" pitchFamily="34" charset="0"/>
              <a:buChar char="•"/>
            </a:pPr>
            <a:r>
              <a:rPr lang="en-US" sz="4000" b="0" i="0" u="none" strike="noStrike" dirty="0">
                <a:solidFill>
                  <a:schemeClr val="tx1">
                    <a:lumMod val="65000"/>
                    <a:lumOff val="35000"/>
                  </a:schemeClr>
                </a:solidFill>
                <a:effectLst/>
                <a:latin typeface="+mj-lt"/>
              </a:rPr>
              <a:t>Request for extension of time to submit/resubmit thesis [.pdf 219KB]</a:t>
            </a:r>
            <a:endParaRPr lang="en-US" sz="4000" b="0" i="0" dirty="0">
              <a:solidFill>
                <a:schemeClr val="tx1">
                  <a:lumMod val="65000"/>
                  <a:lumOff val="35000"/>
                </a:schemeClr>
              </a:solidFill>
              <a:effectLst/>
              <a:latin typeface="+mj-lt"/>
            </a:endParaRPr>
          </a:p>
          <a:p>
            <a:pPr lvl="1">
              <a:lnSpc>
                <a:spcPct val="150000"/>
              </a:lnSpc>
              <a:buFont typeface="Arial" panose="020B0604020202020204" pitchFamily="34" charset="0"/>
              <a:buChar char="•"/>
            </a:pPr>
            <a:r>
              <a:rPr lang="en-US" sz="4000" b="0" i="0" u="none" strike="noStrike" dirty="0">
                <a:solidFill>
                  <a:schemeClr val="tx1">
                    <a:lumMod val="65000"/>
                    <a:lumOff val="35000"/>
                  </a:schemeClr>
                </a:solidFill>
                <a:effectLst/>
                <a:latin typeface="+mj-lt"/>
              </a:rPr>
              <a:t>Thesis Title Page template [.docx 26KB]</a:t>
            </a:r>
            <a:endParaRPr lang="en-US" sz="4000" b="0" i="0" dirty="0">
              <a:solidFill>
                <a:schemeClr val="tx1">
                  <a:lumMod val="65000"/>
                  <a:lumOff val="35000"/>
                </a:schemeClr>
              </a:solidFill>
              <a:effectLst/>
              <a:latin typeface="+mj-lt"/>
            </a:endParaRPr>
          </a:p>
          <a:p>
            <a:pPr lvl="1">
              <a:lnSpc>
                <a:spcPct val="150000"/>
              </a:lnSpc>
              <a:buFont typeface="Arial" panose="020B0604020202020204" pitchFamily="34" charset="0"/>
              <a:buChar char="•"/>
            </a:pPr>
            <a:r>
              <a:rPr lang="en-US" sz="4000" b="0" i="0" u="none" strike="noStrike" dirty="0">
                <a:solidFill>
                  <a:schemeClr val="tx1">
                    <a:lumMod val="65000"/>
                    <a:lumOff val="35000"/>
                  </a:schemeClr>
                </a:solidFill>
                <a:effectLst/>
                <a:latin typeface="+mj-lt"/>
              </a:rPr>
              <a:t>Thesis Declaration [.pdf 70KB]</a:t>
            </a:r>
            <a:endParaRPr lang="en-US" sz="4000" b="0" i="0" dirty="0">
              <a:solidFill>
                <a:schemeClr val="tx1">
                  <a:lumMod val="65000"/>
                  <a:lumOff val="35000"/>
                </a:schemeClr>
              </a:solidFill>
              <a:effectLst/>
              <a:latin typeface="+mj-lt"/>
            </a:endParaRPr>
          </a:p>
          <a:p>
            <a:pPr lvl="1">
              <a:lnSpc>
                <a:spcPct val="150000"/>
              </a:lnSpc>
              <a:buFont typeface="Arial" panose="020B0604020202020204" pitchFamily="34" charset="0"/>
              <a:buChar char="•"/>
            </a:pPr>
            <a:r>
              <a:rPr lang="en-US" sz="4000" b="0" i="0" u="none" strike="noStrike" dirty="0">
                <a:solidFill>
                  <a:schemeClr val="tx1">
                    <a:lumMod val="65000"/>
                    <a:lumOff val="35000"/>
                  </a:schemeClr>
                </a:solidFill>
                <a:effectLst/>
                <a:latin typeface="+mj-lt"/>
              </a:rPr>
              <a:t>Examination Report (example) [.pdf 491KB]</a:t>
            </a:r>
            <a:endParaRPr lang="en-US" sz="4000" b="0" i="0" dirty="0">
              <a:solidFill>
                <a:schemeClr val="tx1">
                  <a:lumMod val="65000"/>
                  <a:lumOff val="35000"/>
                </a:schemeClr>
              </a:solidFill>
              <a:effectLst/>
              <a:latin typeface="+mj-lt"/>
            </a:endParaRPr>
          </a:p>
          <a:p>
            <a:pPr lvl="1">
              <a:lnSpc>
                <a:spcPct val="150000"/>
              </a:lnSpc>
              <a:buFont typeface="Arial" panose="020B0604020202020204" pitchFamily="34" charset="0"/>
              <a:buChar char="•"/>
            </a:pPr>
            <a:r>
              <a:rPr lang="en-US" sz="4000" b="0" i="0" u="none" strike="noStrike" dirty="0">
                <a:solidFill>
                  <a:schemeClr val="tx1">
                    <a:lumMod val="65000"/>
                    <a:lumOff val="35000"/>
                  </a:schemeClr>
                </a:solidFill>
                <a:effectLst/>
                <a:latin typeface="+mj-lt"/>
              </a:rPr>
              <a:t>Submission of Digital Thesis [.pdf 196KB]</a:t>
            </a:r>
            <a:endParaRPr lang="en-US" sz="4000" b="0" i="0" dirty="0">
              <a:solidFill>
                <a:schemeClr val="tx1">
                  <a:lumMod val="65000"/>
                  <a:lumOff val="35000"/>
                </a:schemeClr>
              </a:solidFill>
              <a:effectLst/>
              <a:latin typeface="+mj-lt"/>
            </a:endParaRPr>
          </a:p>
          <a:p>
            <a:pPr lvl="1">
              <a:lnSpc>
                <a:spcPct val="150000"/>
              </a:lnSpc>
              <a:buFont typeface="Arial" panose="020B0604020202020204" pitchFamily="34" charset="0"/>
              <a:buChar char="•"/>
            </a:pPr>
            <a:r>
              <a:rPr lang="en-US" sz="4000" b="0" i="0" u="none" strike="noStrike" dirty="0">
                <a:solidFill>
                  <a:schemeClr val="tx1">
                    <a:lumMod val="65000"/>
                    <a:lumOff val="35000"/>
                  </a:schemeClr>
                </a:solidFill>
                <a:effectLst/>
                <a:latin typeface="+mj-lt"/>
              </a:rPr>
              <a:t>Thesis Permanent Binding [.pdf 317KB]</a:t>
            </a:r>
          </a:p>
          <a:p>
            <a:pPr>
              <a:lnSpc>
                <a:spcPct val="150000"/>
              </a:lnSpc>
            </a:pPr>
            <a:r>
              <a:rPr lang="en-US" sz="4000" dirty="0">
                <a:solidFill>
                  <a:schemeClr val="tx1">
                    <a:lumMod val="65000"/>
                    <a:lumOff val="35000"/>
                  </a:schemeClr>
                </a:solidFill>
                <a:latin typeface="+mj-lt"/>
              </a:rPr>
              <a:t>Graduate Research School for all queries </a:t>
            </a:r>
            <a:r>
              <a:rPr lang="en-US" sz="4000" dirty="0">
                <a:solidFill>
                  <a:schemeClr val="tx1">
                    <a:lumMod val="65000"/>
                    <a:lumOff val="35000"/>
                  </a:schemeClr>
                </a:solidFill>
                <a:latin typeface="+mj-lt"/>
                <a:hlinkClick r:id="rId3"/>
              </a:rPr>
              <a:t>ROC.GRS@curtin.edu.au</a:t>
            </a:r>
            <a:r>
              <a:rPr lang="en-US" sz="4000" dirty="0">
                <a:solidFill>
                  <a:schemeClr val="tx1">
                    <a:lumMod val="65000"/>
                    <a:lumOff val="35000"/>
                  </a:schemeClr>
                </a:solidFill>
                <a:latin typeface="+mj-lt"/>
              </a:rPr>
              <a:t> or phone x2111</a:t>
            </a:r>
            <a:endParaRPr lang="en-US" sz="4000" b="0" i="0" dirty="0">
              <a:solidFill>
                <a:schemeClr val="tx1">
                  <a:lumMod val="65000"/>
                  <a:lumOff val="35000"/>
                </a:schemeClr>
              </a:solidFill>
              <a:effectLst/>
              <a:latin typeface="+mj-lt"/>
            </a:endParaRPr>
          </a:p>
        </p:txBody>
      </p:sp>
      <p:sp>
        <p:nvSpPr>
          <p:cNvPr id="3" name="Rectangle 2">
            <a:extLst>
              <a:ext uri="{FF2B5EF4-FFF2-40B4-BE49-F238E27FC236}">
                <a16:creationId xmlns:a16="http://schemas.microsoft.com/office/drawing/2014/main" id="{A69D8AA3-DC82-467D-B21D-719E196F9C20}"/>
              </a:ext>
            </a:extLst>
          </p:cNvPr>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6000" dirty="0"/>
              <a:t>Forms </a:t>
            </a:r>
          </a:p>
          <a:p>
            <a:pPr algn="ctr"/>
            <a:endParaRPr lang="en-US" sz="6000" dirty="0"/>
          </a:p>
        </p:txBody>
      </p:sp>
      <p:pic>
        <p:nvPicPr>
          <p:cNvPr id="4" name="Picture 7" descr="Image result for curtin uni logos">
            <a:hlinkClick r:id="rId4"/>
            <a:extLst>
              <a:ext uri="{FF2B5EF4-FFF2-40B4-BE49-F238E27FC236}">
                <a16:creationId xmlns:a16="http://schemas.microsoft.com/office/drawing/2014/main" id="{1FC9647F-DF05-4603-8932-8B55E5892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65987" y="12492985"/>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12948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4"/>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21" b="21"/>
          <a:stretch/>
        </p:blipFill>
        <p:spPr>
          <a:prstGeom prst="rect">
            <a:avLst/>
          </a:prstGeom>
        </p:spPr>
      </p:pic>
      <p:sp>
        <p:nvSpPr>
          <p:cNvPr id="12" name="Rectangle 11"/>
          <p:cNvSpPr/>
          <p:nvPr/>
        </p:nvSpPr>
        <p:spPr>
          <a:xfrm>
            <a:off x="0" y="-34206"/>
            <a:ext cx="24411391" cy="137502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ubtitle 2"/>
          <p:cNvSpPr txBox="1">
            <a:spLocks/>
          </p:cNvSpPr>
          <p:nvPr/>
        </p:nvSpPr>
        <p:spPr>
          <a:xfrm>
            <a:off x="4451405" y="8534400"/>
            <a:ext cx="15574078" cy="1105808"/>
          </a:xfrm>
          <a:prstGeom prst="rect">
            <a:avLst/>
          </a:prstGeom>
        </p:spPr>
        <p:txBody>
          <a:bodyPr vert="horz" lIns="243852" tIns="121926" rIns="243852" bIns="121926" rtlCol="0">
            <a:norm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lgn="ctr"/>
            <a:r>
              <a:rPr lang="en-US" sz="4300" dirty="0">
                <a:solidFill>
                  <a:schemeClr val="bg1"/>
                </a:solidFill>
                <a:latin typeface="+mn-lt"/>
                <a:cs typeface="Calibri Regular" charset="0"/>
              </a:rPr>
              <a:t>Make tomorrow better.</a:t>
            </a:r>
          </a:p>
        </p:txBody>
      </p:sp>
      <p:sp>
        <p:nvSpPr>
          <p:cNvPr id="23" name="TextBox 22"/>
          <p:cNvSpPr txBox="1"/>
          <p:nvPr/>
        </p:nvSpPr>
        <p:spPr>
          <a:xfrm>
            <a:off x="16558591" y="-2087217"/>
            <a:ext cx="184731" cy="830997"/>
          </a:xfrm>
          <a:prstGeom prst="rect">
            <a:avLst/>
          </a:prstGeom>
          <a:noFill/>
        </p:spPr>
        <p:txBody>
          <a:bodyPr wrap="none" rtlCol="0">
            <a:spAutoFit/>
          </a:bodyPr>
          <a:lstStyle/>
          <a:p>
            <a:endParaRPr lang="en-US" dirty="0"/>
          </a:p>
        </p:txBody>
      </p:sp>
      <p:sp>
        <p:nvSpPr>
          <p:cNvPr id="14" name="Rounded Rectangle 13"/>
          <p:cNvSpPr/>
          <p:nvPr/>
        </p:nvSpPr>
        <p:spPr>
          <a:xfrm>
            <a:off x="847237" y="-1764396"/>
            <a:ext cx="2178424" cy="50292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2907" y="885446"/>
            <a:ext cx="2003612" cy="1948190"/>
          </a:xfrm>
          <a:prstGeom prst="rect">
            <a:avLst/>
          </a:prstGeom>
        </p:spPr>
      </p:pic>
      <p:sp>
        <p:nvSpPr>
          <p:cNvPr id="20" name="Title 1"/>
          <p:cNvSpPr txBox="1">
            <a:spLocks/>
          </p:cNvSpPr>
          <p:nvPr/>
        </p:nvSpPr>
        <p:spPr>
          <a:xfrm>
            <a:off x="7522875" y="5551143"/>
            <a:ext cx="9404124" cy="2579507"/>
          </a:xfrm>
          <a:prstGeom prst="rect">
            <a:avLst/>
          </a:prstGeom>
          <a:ln w="76200">
            <a:solidFill>
              <a:schemeClr val="bg1"/>
            </a:solidFill>
          </a:ln>
        </p:spPr>
        <p:txBody>
          <a:bodyPr vert="horz" wrap="none" lIns="720000" tIns="180000" rIns="720000" bIns="180000" rtlCol="0" anchor="ctr">
            <a:sp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r>
              <a:rPr lang="en-US" sz="14400" dirty="0">
                <a:solidFill>
                  <a:schemeClr val="bg1"/>
                </a:solidFill>
                <a:latin typeface="+mj-lt"/>
                <a:cs typeface="Calibri Regular" charset="0"/>
              </a:rPr>
              <a:t>Thank you</a:t>
            </a:r>
          </a:p>
        </p:txBody>
      </p:sp>
    </p:spTree>
    <p:extLst>
      <p:ext uri="{BB962C8B-B14F-4D97-AF65-F5344CB8AC3E}">
        <p14:creationId xmlns:p14="http://schemas.microsoft.com/office/powerpoint/2010/main" val="181300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dirty="0"/>
              <a:t>Copy and paste 1000 words from Wikipedia could mean you lose your thesis/award. </a:t>
            </a:r>
          </a:p>
          <a:p>
            <a:r>
              <a:rPr lang="en-AU" dirty="0"/>
              <a:t>Even if you “reference” the document. </a:t>
            </a:r>
          </a:p>
          <a:p>
            <a:pPr lvl="1"/>
            <a:r>
              <a:rPr lang="en-AU" dirty="0">
                <a:solidFill>
                  <a:srgbClr val="FF0000"/>
                </a:solidFill>
              </a:rPr>
              <a:t>2.2.1 Measurement of muscle stiffness [wiki]</a:t>
            </a:r>
            <a:endParaRPr lang="en-AU" dirty="0"/>
          </a:p>
          <a:p>
            <a:r>
              <a:rPr lang="en-AU" dirty="0"/>
              <a:t>Attribution. Examiners need to be fully informed of the attributed works in the thesis </a:t>
            </a:r>
          </a:p>
        </p:txBody>
      </p:sp>
      <p:sp>
        <p:nvSpPr>
          <p:cNvPr id="6" name="Text Box 2"/>
          <p:cNvSpPr txBox="1">
            <a:spLocks noChangeArrowheads="1"/>
          </p:cNvSpPr>
          <p:nvPr/>
        </p:nvSpPr>
        <p:spPr bwMode="auto">
          <a:xfrm>
            <a:off x="12802587" y="2426928"/>
            <a:ext cx="9290400" cy="5472760"/>
          </a:xfrm>
          <a:prstGeom prst="rect">
            <a:avLst/>
          </a:prstGeom>
          <a:solidFill>
            <a:srgbClr val="CECEEF"/>
          </a:solidFill>
          <a:ln w="9525">
            <a:solidFill>
              <a:srgbClr val="000000"/>
            </a:solidFill>
            <a:miter lim="800000"/>
            <a:headEnd/>
            <a:tailEnd/>
          </a:ln>
        </p:spPr>
        <p:txBody>
          <a:bodyPr rot="0" vert="horz" wrap="square" lIns="182880" tIns="91440" rIns="182880" bIns="91440" anchor="t" anchorCtr="0">
            <a:no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nSpc>
                <a:spcPct val="107000"/>
              </a:lnSpc>
              <a:spcAft>
                <a:spcPts val="0"/>
              </a:spcAft>
            </a:pPr>
            <a:r>
              <a:rPr lang="en-AU" sz="4000" b="1"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Box1. Examiners need to receive full disclosure of contributions to the thesis. </a:t>
            </a:r>
            <a:endParaRPr lang="en-AU" sz="5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600"/>
              </a:spcAft>
            </a:pPr>
            <a:r>
              <a:rPr lang="en-AU" sz="4000" dirty="0">
                <a:effectLst/>
                <a:latin typeface="Calibri" panose="020F0502020204030204" pitchFamily="34" charset="0"/>
                <a:ea typeface="Calibri" panose="020F0502020204030204" pitchFamily="34" charset="0"/>
                <a:cs typeface="Times New Roman" panose="02020603050405020304" pitchFamily="18" charset="0"/>
              </a:rPr>
              <a:t>When an examiner is asked to assess a thesis it is absolutely necessary that the content of the thesis has the appropriate </a:t>
            </a:r>
            <a:r>
              <a:rPr lang="en-AU" sz="4000" dirty="0">
                <a:latin typeface="Calibri" panose="020F0502020204030204" pitchFamily="34" charset="0"/>
                <a:ea typeface="Calibri" panose="020F0502020204030204" pitchFamily="34" charset="0"/>
                <a:cs typeface="Times New Roman" panose="02020603050405020304" pitchFamily="18" charset="0"/>
              </a:rPr>
              <a:t>references, as well as attribution of the work by co-authors or work that has been published from the thesis.  </a:t>
            </a:r>
          </a:p>
        </p:txBody>
      </p:sp>
      <p:sp>
        <p:nvSpPr>
          <p:cNvPr id="7" name="Text Box 2"/>
          <p:cNvSpPr txBox="1">
            <a:spLocks noChangeArrowheads="1"/>
          </p:cNvSpPr>
          <p:nvPr/>
        </p:nvSpPr>
        <p:spPr bwMode="auto">
          <a:xfrm>
            <a:off x="1449387" y="7956027"/>
            <a:ext cx="15734950" cy="2502929"/>
          </a:xfrm>
          <a:prstGeom prst="rect">
            <a:avLst/>
          </a:prstGeom>
          <a:solidFill>
            <a:srgbClr val="CECEEF"/>
          </a:solidFill>
          <a:ln w="9525">
            <a:solidFill>
              <a:schemeClr val="tx1"/>
            </a:solidFill>
            <a:miter lim="800000"/>
            <a:headEnd/>
            <a:tailEnd/>
          </a:ln>
        </p:spPr>
        <p:txBody>
          <a:bodyPr rot="0" vert="horz" wrap="square" lIns="182880" tIns="91440" rIns="182880" bIns="91440" anchor="t" anchorCtr="0">
            <a:spAutoFit/>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a:lnSpc>
                <a:spcPct val="107000"/>
              </a:lnSpc>
              <a:spcAft>
                <a:spcPts val="0"/>
              </a:spcAft>
            </a:pPr>
            <a:r>
              <a:rPr lang="en-AU" sz="3200" b="1" dirty="0">
                <a:solidFill>
                  <a:srgbClr val="2E74B5"/>
                </a:solidFill>
                <a:effectLst/>
                <a:latin typeface="Times New Roman" panose="02020603050405020304" pitchFamily="18" charset="0"/>
                <a:ea typeface="Calibri" panose="020F0502020204030204" pitchFamily="34" charset="0"/>
                <a:cs typeface="Times New Roman" panose="02020603050405020304" pitchFamily="18" charset="0"/>
              </a:rPr>
              <a:t>Box 2. Authorship Criteria (example)</a:t>
            </a:r>
            <a:endParaRPr lang="en-AU" sz="4000" dirty="0">
              <a:effectLst/>
              <a:latin typeface="Calibri" panose="020F0502020204030204" pitchFamily="34" charset="0"/>
              <a:ea typeface="Calibri" panose="020F0502020204030204" pitchFamily="34" charset="0"/>
              <a:cs typeface="Times New Roman" panose="02020603050405020304" pitchFamily="18" charset="0"/>
            </a:endParaRPr>
          </a:p>
          <a:p>
            <a:pPr marL="685800" lvl="0" indent="-685800">
              <a:lnSpc>
                <a:spcPct val="107000"/>
              </a:lnSpc>
              <a:spcAft>
                <a:spcPts val="0"/>
              </a:spcAft>
              <a:buFont typeface="+mj-lt"/>
              <a:buAutoNum type="arabicParenR"/>
            </a:pPr>
            <a:r>
              <a:rPr lang="en-AU" dirty="0">
                <a:effectLst/>
                <a:latin typeface="Calibri" panose="020F0502020204030204" pitchFamily="34" charset="0"/>
                <a:ea typeface="Calibri" panose="020F0502020204030204" pitchFamily="34" charset="0"/>
                <a:cs typeface="Times New Roman" panose="02020603050405020304" pitchFamily="18" charset="0"/>
              </a:rPr>
              <a:t>substantial contributions to conception and design, or acquisition of data, or analysis and interpretation of data; </a:t>
            </a:r>
          </a:p>
          <a:p>
            <a:pPr marL="685800" lvl="0" indent="-685800">
              <a:lnSpc>
                <a:spcPct val="107000"/>
              </a:lnSpc>
              <a:spcAft>
                <a:spcPts val="0"/>
              </a:spcAft>
              <a:buFont typeface="+mj-lt"/>
              <a:buAutoNum type="arabicParenR"/>
            </a:pPr>
            <a:r>
              <a:rPr lang="en-AU" dirty="0">
                <a:effectLst/>
                <a:latin typeface="Calibri" panose="020F0502020204030204" pitchFamily="34" charset="0"/>
                <a:ea typeface="Calibri" panose="020F0502020204030204" pitchFamily="34" charset="0"/>
                <a:cs typeface="Times New Roman" panose="02020603050405020304" pitchFamily="18" charset="0"/>
              </a:rPr>
              <a:t>drafting the article or revising it critically for important intellectual content; and </a:t>
            </a:r>
          </a:p>
          <a:p>
            <a:pPr marL="685800" lvl="0" indent="-685800">
              <a:lnSpc>
                <a:spcPct val="107000"/>
              </a:lnSpc>
              <a:spcAft>
                <a:spcPts val="0"/>
              </a:spcAft>
              <a:buFont typeface="+mj-lt"/>
              <a:buAutoNum type="arabicParenR"/>
            </a:pPr>
            <a:r>
              <a:rPr lang="en-AU" dirty="0">
                <a:effectLst/>
                <a:latin typeface="Calibri" panose="020F0502020204030204" pitchFamily="34" charset="0"/>
                <a:ea typeface="Calibri" panose="020F0502020204030204" pitchFamily="34" charset="0"/>
                <a:cs typeface="Times New Roman" panose="02020603050405020304" pitchFamily="18" charset="0"/>
              </a:rPr>
              <a:t>final approval of the version to be published. </a:t>
            </a:r>
          </a:p>
          <a:p>
            <a:pPr>
              <a:lnSpc>
                <a:spcPct val="107000"/>
              </a:lnSpc>
              <a:spcAft>
                <a:spcPts val="0"/>
              </a:spcAft>
            </a:pPr>
            <a:r>
              <a:rPr lang="en-AU" sz="3200" dirty="0">
                <a:effectLst/>
                <a:latin typeface="Times New Roman" panose="02020603050405020304" pitchFamily="18" charset="0"/>
                <a:ea typeface="Calibri" panose="020F0502020204030204" pitchFamily="34" charset="0"/>
                <a:cs typeface="Times New Roman" panose="02020603050405020304" pitchFamily="18" charset="0"/>
              </a:rPr>
              <a:t>(ICMJE 2000).</a:t>
            </a:r>
            <a:r>
              <a:rPr lang="en-AU" sz="2800" dirty="0">
                <a:effectLst/>
                <a:latin typeface="Arial" panose="020B0604020202020204" pitchFamily="34" charset="0"/>
                <a:ea typeface="Calibri" panose="020F0502020204030204" pitchFamily="34" charset="0"/>
                <a:cs typeface="Times New Roman" panose="02020603050405020304" pitchFamily="18" charset="0"/>
              </a:rPr>
              <a:t> </a:t>
            </a:r>
            <a:r>
              <a:rPr lang="en-AU" sz="2400" dirty="0">
                <a:effectLst/>
                <a:latin typeface="Arial" panose="020B0604020202020204" pitchFamily="34" charset="0"/>
                <a:ea typeface="Calibri" panose="020F0502020204030204" pitchFamily="34" charset="0"/>
                <a:cs typeface="Times New Roman" panose="02020603050405020304" pitchFamily="18" charset="0"/>
              </a:rPr>
              <a:t>International Committee of Medical Journal Editors. </a:t>
            </a:r>
            <a:r>
              <a:rPr lang="en-AU" sz="2400" i="1" dirty="0">
                <a:effectLst/>
                <a:latin typeface="Arial" panose="020B0604020202020204" pitchFamily="34" charset="0"/>
                <a:ea typeface="Calibri" panose="020F0502020204030204" pitchFamily="34" charset="0"/>
                <a:cs typeface="Times New Roman" panose="02020603050405020304" pitchFamily="18" charset="0"/>
              </a:rPr>
              <a:t>Uniform Requirements for Manuscripts Submitted to Biomedical Journals</a:t>
            </a:r>
            <a:r>
              <a:rPr lang="en-AU" sz="2400" dirty="0">
                <a:effectLst/>
                <a:latin typeface="Arial" panose="020B0604020202020204" pitchFamily="34" charset="0"/>
                <a:ea typeface="Calibri" panose="020F0502020204030204" pitchFamily="34" charset="0"/>
                <a:cs typeface="Times New Roman" panose="02020603050405020304" pitchFamily="18" charset="0"/>
              </a:rPr>
              <a:t>. Updated May 2000. Available at:</a:t>
            </a:r>
            <a:r>
              <a:rPr lang="en-AU" sz="2400" i="1" dirty="0">
                <a:effectLst/>
                <a:latin typeface="Arial" panose="020B0604020202020204" pitchFamily="34" charset="0"/>
                <a:ea typeface="Calibri" panose="020F0502020204030204" pitchFamily="34" charset="0"/>
                <a:cs typeface="Times New Roman" panose="02020603050405020304" pitchFamily="18" charset="0"/>
              </a:rPr>
              <a:t> </a:t>
            </a:r>
            <a:r>
              <a:rPr lang="en-AU" sz="2400" dirty="0">
                <a:effectLst/>
                <a:latin typeface="Arial" panose="020B0604020202020204" pitchFamily="34" charset="0"/>
                <a:ea typeface="Calibri" panose="020F0502020204030204" pitchFamily="34" charset="0"/>
                <a:cs typeface="Times New Roman" panose="02020603050405020304" pitchFamily="18" charset="0"/>
              </a:rPr>
              <a:t>http://www.icmje.org. Accessed July 6, 2001.</a:t>
            </a:r>
            <a:endParaRPr lang="en-AU"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16803E2F-7B5A-45F8-8BEC-740FC0DC3258}"/>
              </a:ext>
            </a:extLst>
          </p:cNvPr>
          <p:cNvSpPr/>
          <p:nvPr/>
        </p:nvSpPr>
        <p:spPr>
          <a:xfrm>
            <a:off x="0" y="-45678"/>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Plagiarism…. Attribution…Acknowledgement</a:t>
            </a:r>
          </a:p>
        </p:txBody>
      </p:sp>
      <p:pic>
        <p:nvPicPr>
          <p:cNvPr id="9" name="Picture 7" descr="Image result for curtin uni logos">
            <a:hlinkClick r:id="rId2"/>
            <a:extLst>
              <a:ext uri="{FF2B5EF4-FFF2-40B4-BE49-F238E27FC236}">
                <a16:creationId xmlns:a16="http://schemas.microsoft.com/office/drawing/2014/main" id="{C103B639-7050-400D-B630-7F08E3EC9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5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Milestone Model for Progression</a:t>
            </a:r>
          </a:p>
        </p:txBody>
      </p:sp>
      <p:sp>
        <p:nvSpPr>
          <p:cNvPr id="23" name="TextBox 22"/>
          <p:cNvSpPr txBox="1"/>
          <p:nvPr/>
        </p:nvSpPr>
        <p:spPr>
          <a:xfrm>
            <a:off x="16558591" y="-2087217"/>
            <a:ext cx="184731" cy="830997"/>
          </a:xfrm>
          <a:prstGeom prst="rect">
            <a:avLst/>
          </a:prstGeom>
          <a:noFill/>
        </p:spPr>
        <p:txBody>
          <a:bodyPr wrap="none" rtlCol="0">
            <a:spAutoFit/>
          </a:bodyPr>
          <a:lstStyle/>
          <a:p>
            <a:endParaRPr lang="en-US" dirty="0"/>
          </a:p>
        </p:txBody>
      </p:sp>
      <p:pic>
        <p:nvPicPr>
          <p:cNvPr id="10" name="Picture 7" descr="Image result for curtin uni logos">
            <a:hlinkClick r:id="rId2"/>
            <a:extLst>
              <a:ext uri="{FF2B5EF4-FFF2-40B4-BE49-F238E27FC236}">
                <a16:creationId xmlns:a16="http://schemas.microsoft.com/office/drawing/2014/main" id="{EF010059-0B1C-45CB-BD27-AF1A42B5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987" y="12492985"/>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rrow: Right 2">
            <a:extLst>
              <a:ext uri="{FF2B5EF4-FFF2-40B4-BE49-F238E27FC236}">
                <a16:creationId xmlns:a16="http://schemas.microsoft.com/office/drawing/2014/main" id="{6ED3AF18-75C5-4D58-9818-15AEC260244B}"/>
              </a:ext>
            </a:extLst>
          </p:cNvPr>
          <p:cNvSpPr/>
          <p:nvPr/>
        </p:nvSpPr>
        <p:spPr>
          <a:xfrm>
            <a:off x="5340942" y="2805965"/>
            <a:ext cx="13817600" cy="10837334"/>
          </a:xfrm>
          <a:prstGeom prst="rightArrow">
            <a:avLst/>
          </a:prstGeom>
          <a:solidFill>
            <a:srgbClr val="5B9BD5">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4" name="Freeform: Shape 3">
            <a:extLst>
              <a:ext uri="{FF2B5EF4-FFF2-40B4-BE49-F238E27FC236}">
                <a16:creationId xmlns:a16="http://schemas.microsoft.com/office/drawing/2014/main" id="{97DCB7AD-AFBE-4BE5-901B-C9BF2AA7DAA6}"/>
              </a:ext>
            </a:extLst>
          </p:cNvPr>
          <p:cNvSpPr/>
          <p:nvPr/>
        </p:nvSpPr>
        <p:spPr>
          <a:xfrm>
            <a:off x="4224545" y="6057165"/>
            <a:ext cx="4876800" cy="4334933"/>
          </a:xfrm>
          <a:custGeom>
            <a:avLst/>
            <a:gdLst>
              <a:gd name="connsiteX0" fmla="*/ 0 w 4876800"/>
              <a:gd name="connsiteY0" fmla="*/ 722503 h 4334933"/>
              <a:gd name="connsiteX1" fmla="*/ 722503 w 4876800"/>
              <a:gd name="connsiteY1" fmla="*/ 0 h 4334933"/>
              <a:gd name="connsiteX2" fmla="*/ 4154297 w 4876800"/>
              <a:gd name="connsiteY2" fmla="*/ 0 h 4334933"/>
              <a:gd name="connsiteX3" fmla="*/ 4876800 w 4876800"/>
              <a:gd name="connsiteY3" fmla="*/ 722503 h 4334933"/>
              <a:gd name="connsiteX4" fmla="*/ 4876800 w 4876800"/>
              <a:gd name="connsiteY4" fmla="*/ 3612430 h 4334933"/>
              <a:gd name="connsiteX5" fmla="*/ 4154297 w 4876800"/>
              <a:gd name="connsiteY5" fmla="*/ 4334933 h 4334933"/>
              <a:gd name="connsiteX6" fmla="*/ 722503 w 4876800"/>
              <a:gd name="connsiteY6" fmla="*/ 4334933 h 4334933"/>
              <a:gd name="connsiteX7" fmla="*/ 0 w 4876800"/>
              <a:gd name="connsiteY7" fmla="*/ 3612430 h 4334933"/>
              <a:gd name="connsiteX8" fmla="*/ 0 w 4876800"/>
              <a:gd name="connsiteY8" fmla="*/ 722503 h 433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334933">
                <a:moveTo>
                  <a:pt x="0" y="722503"/>
                </a:moveTo>
                <a:cubicBezTo>
                  <a:pt x="0" y="323476"/>
                  <a:pt x="323476" y="0"/>
                  <a:pt x="722503" y="0"/>
                </a:cubicBezTo>
                <a:lnTo>
                  <a:pt x="4154297" y="0"/>
                </a:lnTo>
                <a:cubicBezTo>
                  <a:pt x="4553324" y="0"/>
                  <a:pt x="4876800" y="323476"/>
                  <a:pt x="4876800" y="722503"/>
                </a:cubicBezTo>
                <a:lnTo>
                  <a:pt x="4876800" y="3612430"/>
                </a:lnTo>
                <a:cubicBezTo>
                  <a:pt x="4876800" y="4011457"/>
                  <a:pt x="4553324" y="4334933"/>
                  <a:pt x="4154297" y="4334933"/>
                </a:cubicBezTo>
                <a:lnTo>
                  <a:pt x="722503" y="4334933"/>
                </a:lnTo>
                <a:cubicBezTo>
                  <a:pt x="323476" y="4334933"/>
                  <a:pt x="0" y="4011457"/>
                  <a:pt x="0" y="3612430"/>
                </a:cubicBezTo>
                <a:lnTo>
                  <a:pt x="0" y="722503"/>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9264" tIns="459264" rIns="459264" bIns="459264" numCol="1" spcCol="1270" anchor="ctr" anchorCtr="0">
            <a:noAutofit/>
          </a:bodyPr>
          <a:lstStyle/>
          <a:p>
            <a:pPr marL="0" lvl="0" indent="0" algn="ctr" defTabSz="2889250">
              <a:lnSpc>
                <a:spcPct val="90000"/>
              </a:lnSpc>
              <a:spcBef>
                <a:spcPct val="0"/>
              </a:spcBef>
              <a:spcAft>
                <a:spcPct val="35000"/>
              </a:spcAft>
              <a:buNone/>
            </a:pPr>
            <a:r>
              <a:rPr lang="en-AU" sz="6500" kern="1200" dirty="0">
                <a:solidFill>
                  <a:sysClr val="window" lastClr="FFFFFF"/>
                </a:solidFill>
                <a:latin typeface="Calibri" panose="020F0502020204030204"/>
                <a:ea typeface="+mn-ea"/>
                <a:cs typeface="+mn-cs"/>
              </a:rPr>
              <a:t>Milestone 1</a:t>
            </a:r>
          </a:p>
        </p:txBody>
      </p:sp>
      <p:sp>
        <p:nvSpPr>
          <p:cNvPr id="5" name="Freeform: Shape 4">
            <a:extLst>
              <a:ext uri="{FF2B5EF4-FFF2-40B4-BE49-F238E27FC236}">
                <a16:creationId xmlns:a16="http://schemas.microsoft.com/office/drawing/2014/main" id="{E820995A-E8F7-4A86-A285-F0993843F76C}"/>
              </a:ext>
            </a:extLst>
          </p:cNvPr>
          <p:cNvSpPr/>
          <p:nvPr/>
        </p:nvSpPr>
        <p:spPr>
          <a:xfrm>
            <a:off x="9914144" y="6057165"/>
            <a:ext cx="4876800" cy="4334933"/>
          </a:xfrm>
          <a:custGeom>
            <a:avLst/>
            <a:gdLst>
              <a:gd name="connsiteX0" fmla="*/ 0 w 4876800"/>
              <a:gd name="connsiteY0" fmla="*/ 722503 h 4334933"/>
              <a:gd name="connsiteX1" fmla="*/ 722503 w 4876800"/>
              <a:gd name="connsiteY1" fmla="*/ 0 h 4334933"/>
              <a:gd name="connsiteX2" fmla="*/ 4154297 w 4876800"/>
              <a:gd name="connsiteY2" fmla="*/ 0 h 4334933"/>
              <a:gd name="connsiteX3" fmla="*/ 4876800 w 4876800"/>
              <a:gd name="connsiteY3" fmla="*/ 722503 h 4334933"/>
              <a:gd name="connsiteX4" fmla="*/ 4876800 w 4876800"/>
              <a:gd name="connsiteY4" fmla="*/ 3612430 h 4334933"/>
              <a:gd name="connsiteX5" fmla="*/ 4154297 w 4876800"/>
              <a:gd name="connsiteY5" fmla="*/ 4334933 h 4334933"/>
              <a:gd name="connsiteX6" fmla="*/ 722503 w 4876800"/>
              <a:gd name="connsiteY6" fmla="*/ 4334933 h 4334933"/>
              <a:gd name="connsiteX7" fmla="*/ 0 w 4876800"/>
              <a:gd name="connsiteY7" fmla="*/ 3612430 h 4334933"/>
              <a:gd name="connsiteX8" fmla="*/ 0 w 4876800"/>
              <a:gd name="connsiteY8" fmla="*/ 722503 h 433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334933">
                <a:moveTo>
                  <a:pt x="0" y="722503"/>
                </a:moveTo>
                <a:cubicBezTo>
                  <a:pt x="0" y="323476"/>
                  <a:pt x="323476" y="0"/>
                  <a:pt x="722503" y="0"/>
                </a:cubicBezTo>
                <a:lnTo>
                  <a:pt x="4154297" y="0"/>
                </a:lnTo>
                <a:cubicBezTo>
                  <a:pt x="4553324" y="0"/>
                  <a:pt x="4876800" y="323476"/>
                  <a:pt x="4876800" y="722503"/>
                </a:cubicBezTo>
                <a:lnTo>
                  <a:pt x="4876800" y="3612430"/>
                </a:lnTo>
                <a:cubicBezTo>
                  <a:pt x="4876800" y="4011457"/>
                  <a:pt x="4553324" y="4334933"/>
                  <a:pt x="4154297" y="4334933"/>
                </a:cubicBezTo>
                <a:lnTo>
                  <a:pt x="722503" y="4334933"/>
                </a:lnTo>
                <a:cubicBezTo>
                  <a:pt x="323476" y="4334933"/>
                  <a:pt x="0" y="4011457"/>
                  <a:pt x="0" y="3612430"/>
                </a:cubicBezTo>
                <a:lnTo>
                  <a:pt x="0" y="722503"/>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9264" tIns="459264" rIns="459264" bIns="459264" numCol="1" spcCol="1270" anchor="ctr" anchorCtr="0">
            <a:noAutofit/>
          </a:bodyPr>
          <a:lstStyle/>
          <a:p>
            <a:pPr marL="0" lvl="0" indent="0" algn="ctr" defTabSz="2889250">
              <a:lnSpc>
                <a:spcPct val="90000"/>
              </a:lnSpc>
              <a:spcBef>
                <a:spcPct val="0"/>
              </a:spcBef>
              <a:spcAft>
                <a:spcPct val="35000"/>
              </a:spcAft>
              <a:buNone/>
            </a:pPr>
            <a:r>
              <a:rPr lang="en-AU" sz="6500" kern="1200" dirty="0">
                <a:solidFill>
                  <a:sysClr val="window" lastClr="FFFFFF"/>
                </a:solidFill>
                <a:latin typeface="Calibri" panose="020F0502020204030204"/>
                <a:ea typeface="+mn-ea"/>
                <a:cs typeface="+mn-cs"/>
              </a:rPr>
              <a:t>Milestone 2</a:t>
            </a:r>
          </a:p>
        </p:txBody>
      </p:sp>
      <p:sp>
        <p:nvSpPr>
          <p:cNvPr id="6" name="Freeform: Shape 5">
            <a:extLst>
              <a:ext uri="{FF2B5EF4-FFF2-40B4-BE49-F238E27FC236}">
                <a16:creationId xmlns:a16="http://schemas.microsoft.com/office/drawing/2014/main" id="{4DFA3071-803C-4897-9956-D3F030B2D835}"/>
              </a:ext>
            </a:extLst>
          </p:cNvPr>
          <p:cNvSpPr/>
          <p:nvPr/>
        </p:nvSpPr>
        <p:spPr>
          <a:xfrm>
            <a:off x="15603745" y="6057165"/>
            <a:ext cx="4876800" cy="4334933"/>
          </a:xfrm>
          <a:custGeom>
            <a:avLst/>
            <a:gdLst>
              <a:gd name="connsiteX0" fmla="*/ 0 w 4876800"/>
              <a:gd name="connsiteY0" fmla="*/ 722503 h 4334933"/>
              <a:gd name="connsiteX1" fmla="*/ 722503 w 4876800"/>
              <a:gd name="connsiteY1" fmla="*/ 0 h 4334933"/>
              <a:gd name="connsiteX2" fmla="*/ 4154297 w 4876800"/>
              <a:gd name="connsiteY2" fmla="*/ 0 h 4334933"/>
              <a:gd name="connsiteX3" fmla="*/ 4876800 w 4876800"/>
              <a:gd name="connsiteY3" fmla="*/ 722503 h 4334933"/>
              <a:gd name="connsiteX4" fmla="*/ 4876800 w 4876800"/>
              <a:gd name="connsiteY4" fmla="*/ 3612430 h 4334933"/>
              <a:gd name="connsiteX5" fmla="*/ 4154297 w 4876800"/>
              <a:gd name="connsiteY5" fmla="*/ 4334933 h 4334933"/>
              <a:gd name="connsiteX6" fmla="*/ 722503 w 4876800"/>
              <a:gd name="connsiteY6" fmla="*/ 4334933 h 4334933"/>
              <a:gd name="connsiteX7" fmla="*/ 0 w 4876800"/>
              <a:gd name="connsiteY7" fmla="*/ 3612430 h 4334933"/>
              <a:gd name="connsiteX8" fmla="*/ 0 w 4876800"/>
              <a:gd name="connsiteY8" fmla="*/ 722503 h 433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334933">
                <a:moveTo>
                  <a:pt x="0" y="722503"/>
                </a:moveTo>
                <a:cubicBezTo>
                  <a:pt x="0" y="323476"/>
                  <a:pt x="323476" y="0"/>
                  <a:pt x="722503" y="0"/>
                </a:cubicBezTo>
                <a:lnTo>
                  <a:pt x="4154297" y="0"/>
                </a:lnTo>
                <a:cubicBezTo>
                  <a:pt x="4553324" y="0"/>
                  <a:pt x="4876800" y="323476"/>
                  <a:pt x="4876800" y="722503"/>
                </a:cubicBezTo>
                <a:lnTo>
                  <a:pt x="4876800" y="3612430"/>
                </a:lnTo>
                <a:cubicBezTo>
                  <a:pt x="4876800" y="4011457"/>
                  <a:pt x="4553324" y="4334933"/>
                  <a:pt x="4154297" y="4334933"/>
                </a:cubicBezTo>
                <a:lnTo>
                  <a:pt x="722503" y="4334933"/>
                </a:lnTo>
                <a:cubicBezTo>
                  <a:pt x="323476" y="4334933"/>
                  <a:pt x="0" y="4011457"/>
                  <a:pt x="0" y="3612430"/>
                </a:cubicBezTo>
                <a:lnTo>
                  <a:pt x="0" y="722503"/>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59264" tIns="459264" rIns="459264" bIns="459264" numCol="1" spcCol="1270" anchor="ctr" anchorCtr="0">
            <a:noAutofit/>
          </a:bodyPr>
          <a:lstStyle/>
          <a:p>
            <a:pPr marL="0" lvl="0" indent="0" algn="ctr" defTabSz="2889250">
              <a:lnSpc>
                <a:spcPct val="90000"/>
              </a:lnSpc>
              <a:spcBef>
                <a:spcPct val="0"/>
              </a:spcBef>
              <a:spcAft>
                <a:spcPct val="35000"/>
              </a:spcAft>
              <a:buNone/>
            </a:pPr>
            <a:r>
              <a:rPr lang="en-AU" sz="6500" kern="1200" dirty="0">
                <a:solidFill>
                  <a:sysClr val="window" lastClr="FFFFFF"/>
                </a:solidFill>
                <a:latin typeface="Calibri" panose="020F0502020204030204"/>
                <a:ea typeface="+mn-ea"/>
                <a:cs typeface="+mn-cs"/>
              </a:rPr>
              <a:t>Milestone 3</a:t>
            </a:r>
          </a:p>
        </p:txBody>
      </p:sp>
      <p:sp>
        <p:nvSpPr>
          <p:cNvPr id="9" name="Rectangle 8">
            <a:extLst>
              <a:ext uri="{FF2B5EF4-FFF2-40B4-BE49-F238E27FC236}">
                <a16:creationId xmlns:a16="http://schemas.microsoft.com/office/drawing/2014/main" id="{9BF1535F-364D-4917-A531-581C0A60056F}"/>
              </a:ext>
            </a:extLst>
          </p:cNvPr>
          <p:cNvSpPr/>
          <p:nvPr/>
        </p:nvSpPr>
        <p:spPr>
          <a:xfrm rot="16200000" flipH="1">
            <a:off x="-941478" y="7268163"/>
            <a:ext cx="7376910" cy="191294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r>
              <a:rPr kumimoji="0" lang="en-AU" sz="4400" b="0" i="0" u="none" strike="noStrike" kern="0" cap="none" spc="0" normalizeH="0" baseline="0" noProof="0" dirty="0">
                <a:ln>
                  <a:noFill/>
                </a:ln>
                <a:solidFill>
                  <a:prstClr val="white"/>
                </a:solidFill>
                <a:effectLst/>
                <a:uLnTx/>
                <a:uFillTx/>
                <a:latin typeface="Calibri" panose="020F0502020204030204"/>
                <a:ea typeface="+mn-ea"/>
                <a:cs typeface="+mn-cs"/>
              </a:rPr>
              <a:t>Enrolment </a:t>
            </a:r>
          </a:p>
        </p:txBody>
      </p:sp>
      <p:sp>
        <p:nvSpPr>
          <p:cNvPr id="11" name="Rectangle 10">
            <a:extLst>
              <a:ext uri="{FF2B5EF4-FFF2-40B4-BE49-F238E27FC236}">
                <a16:creationId xmlns:a16="http://schemas.microsoft.com/office/drawing/2014/main" id="{AB24B70A-D072-419C-B438-FAE1A1813F28}"/>
              </a:ext>
            </a:extLst>
          </p:cNvPr>
          <p:cNvSpPr/>
          <p:nvPr/>
        </p:nvSpPr>
        <p:spPr>
          <a:xfrm rot="16200000" flipH="1">
            <a:off x="18391818" y="7326139"/>
            <a:ext cx="7376910" cy="1912942"/>
          </a:xfrm>
          <a:prstGeom prst="rect">
            <a:avLst/>
          </a:prstGeom>
          <a:solidFill>
            <a:schemeClr val="accent1"/>
          </a:solidFill>
          <a:ln w="12700" cap="flat" cmpd="sng" algn="ctr">
            <a:solidFill>
              <a:srgbClr val="5B9BD5">
                <a:shade val="50000"/>
              </a:srgbClr>
            </a:solid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r>
              <a:rPr kumimoji="0" lang="en-AU" sz="4000" b="0" i="0" u="none" strike="noStrike" kern="0" cap="none" spc="0" normalizeH="0" baseline="0" noProof="0" dirty="0">
                <a:ln>
                  <a:noFill/>
                </a:ln>
                <a:solidFill>
                  <a:prstClr val="white"/>
                </a:solidFill>
                <a:effectLst/>
                <a:uLnTx/>
                <a:uFillTx/>
                <a:latin typeface="Calibri" panose="020F0502020204030204"/>
                <a:ea typeface="+mn-ea"/>
                <a:cs typeface="+mn-cs"/>
              </a:rPr>
              <a:t>Examination</a:t>
            </a:r>
            <a:r>
              <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pic>
        <p:nvPicPr>
          <p:cNvPr id="5122" name="Picture 2" descr="Graduation Cap Cartoon High Res Stock Images | Shutterstock">
            <a:extLst>
              <a:ext uri="{FF2B5EF4-FFF2-40B4-BE49-F238E27FC236}">
                <a16:creationId xmlns:a16="http://schemas.microsoft.com/office/drawing/2014/main" id="{8781A62C-F781-46B6-B6E8-FAEB9E62E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074" y="2721019"/>
            <a:ext cx="4206416" cy="307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70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fade">
                                      <p:cBhvr>
                                        <p:cTn id="3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r>
              <a:rPr lang="en-AU" dirty="0"/>
              <a:t>This is a growing trend but be careful to ensure papers are NOT just ‘ordinary’ or low quality or are part of a ‘salami- sausage’ (*) approach. </a:t>
            </a:r>
          </a:p>
          <a:p>
            <a:endParaRPr lang="en-AU" dirty="0"/>
          </a:p>
          <a:p>
            <a:r>
              <a:rPr lang="en-AU" dirty="0"/>
              <a:t>(*) [ One research project cut up into a large number of very thin sliced “papers” ]. </a:t>
            </a:r>
          </a:p>
          <a:p>
            <a:endParaRPr lang="en-AU" dirty="0"/>
          </a:p>
          <a:p>
            <a:r>
              <a:rPr lang="en-AU" dirty="0"/>
              <a:t>Not 1</a:t>
            </a:r>
            <a:r>
              <a:rPr lang="en-AU" baseline="30000" dirty="0"/>
              <a:t>st</a:t>
            </a:r>
            <a:r>
              <a:rPr lang="en-AU" dirty="0"/>
              <a:t> Author….  Makes difficult attribution or originality. </a:t>
            </a:r>
          </a:p>
        </p:txBody>
      </p:sp>
      <p:sp>
        <p:nvSpPr>
          <p:cNvPr id="5" name="Footer Placeholder 4"/>
          <p:cNvSpPr>
            <a:spLocks noGrp="1"/>
          </p:cNvSpPr>
          <p:nvPr>
            <p:ph type="ftr" sz="quarter" idx="11"/>
          </p:nvPr>
        </p:nvSpPr>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2177278" algn="l" rtl="0" fontAlgn="base">
              <a:spcBef>
                <a:spcPct val="0"/>
              </a:spcBef>
              <a:spcAft>
                <a:spcPct val="0"/>
              </a:spcAft>
              <a:defRPr kern="1200">
                <a:solidFill>
                  <a:schemeClr val="tx1"/>
                </a:solidFill>
                <a:latin typeface="Arial" charset="0"/>
                <a:ea typeface="+mn-ea"/>
                <a:cs typeface="+mn-cs"/>
              </a:defRPr>
            </a:lvl2pPr>
            <a:lvl3pPr marL="4354556" algn="l" rtl="0" fontAlgn="base">
              <a:spcBef>
                <a:spcPct val="0"/>
              </a:spcBef>
              <a:spcAft>
                <a:spcPct val="0"/>
              </a:spcAft>
              <a:defRPr kern="1200">
                <a:solidFill>
                  <a:schemeClr val="tx1"/>
                </a:solidFill>
                <a:latin typeface="Arial" charset="0"/>
                <a:ea typeface="+mn-ea"/>
                <a:cs typeface="+mn-cs"/>
              </a:defRPr>
            </a:lvl3pPr>
            <a:lvl4pPr marL="6531834" algn="l" rtl="0" fontAlgn="base">
              <a:spcBef>
                <a:spcPct val="0"/>
              </a:spcBef>
              <a:spcAft>
                <a:spcPct val="0"/>
              </a:spcAft>
              <a:defRPr kern="1200">
                <a:solidFill>
                  <a:schemeClr val="tx1"/>
                </a:solidFill>
                <a:latin typeface="Arial" charset="0"/>
                <a:ea typeface="+mn-ea"/>
                <a:cs typeface="+mn-cs"/>
              </a:defRPr>
            </a:lvl4pPr>
            <a:lvl5pPr marL="8709112" algn="l" rtl="0" fontAlgn="base">
              <a:spcBef>
                <a:spcPct val="0"/>
              </a:spcBef>
              <a:spcAft>
                <a:spcPct val="0"/>
              </a:spcAft>
              <a:defRPr kern="1200">
                <a:solidFill>
                  <a:schemeClr val="tx1"/>
                </a:solidFill>
                <a:latin typeface="Arial" charset="0"/>
                <a:ea typeface="+mn-ea"/>
                <a:cs typeface="+mn-cs"/>
              </a:defRPr>
            </a:lvl5pPr>
            <a:lvl6pPr marL="10886390" algn="l" defTabSz="4354556" rtl="0" eaLnBrk="1" latinLnBrk="0" hangingPunct="1">
              <a:defRPr kern="1200">
                <a:solidFill>
                  <a:schemeClr val="tx1"/>
                </a:solidFill>
                <a:latin typeface="Arial" charset="0"/>
                <a:ea typeface="+mn-ea"/>
                <a:cs typeface="+mn-cs"/>
              </a:defRPr>
            </a:lvl6pPr>
            <a:lvl7pPr marL="13063668" algn="l" defTabSz="4354556" rtl="0" eaLnBrk="1" latinLnBrk="0" hangingPunct="1">
              <a:defRPr kern="1200">
                <a:solidFill>
                  <a:schemeClr val="tx1"/>
                </a:solidFill>
                <a:latin typeface="Arial" charset="0"/>
                <a:ea typeface="+mn-ea"/>
                <a:cs typeface="+mn-cs"/>
              </a:defRPr>
            </a:lvl7pPr>
            <a:lvl8pPr marL="15240944" algn="l" defTabSz="4354556" rtl="0" eaLnBrk="1" latinLnBrk="0" hangingPunct="1">
              <a:defRPr kern="1200">
                <a:solidFill>
                  <a:schemeClr val="tx1"/>
                </a:solidFill>
                <a:latin typeface="Arial" charset="0"/>
                <a:ea typeface="+mn-ea"/>
                <a:cs typeface="+mn-cs"/>
              </a:defRPr>
            </a:lvl8pPr>
            <a:lvl9pPr marL="17418222" algn="l" defTabSz="4354556" rtl="0" eaLnBrk="1" latinLnBrk="0" hangingPunct="1">
              <a:defRPr kern="1200">
                <a:solidFill>
                  <a:schemeClr val="tx1"/>
                </a:solidFill>
                <a:latin typeface="Arial" charset="0"/>
                <a:ea typeface="+mn-ea"/>
                <a:cs typeface="+mn-cs"/>
              </a:defRPr>
            </a:lvl9pPr>
          </a:lstStyle>
          <a:p>
            <a:r>
              <a:rPr lang="en-AU" dirty="0"/>
              <a:t>Footer text - slideshow title</a:t>
            </a:r>
          </a:p>
        </p:txBody>
      </p:sp>
      <p:pic>
        <p:nvPicPr>
          <p:cNvPr id="6" name="Picture 7" descr="Image result for curtin uni logos">
            <a:hlinkClick r:id="rId2"/>
            <a:extLst>
              <a:ext uri="{FF2B5EF4-FFF2-40B4-BE49-F238E27FC236}">
                <a16:creationId xmlns:a16="http://schemas.microsoft.com/office/drawing/2014/main" id="{5BF2314F-DECC-4683-8012-814DF54DF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108049E-30FD-448E-920A-60203A106372}"/>
              </a:ext>
            </a:extLst>
          </p:cNvPr>
          <p:cNvSpPr/>
          <p:nvPr/>
        </p:nvSpPr>
        <p:spPr>
          <a:xfrm>
            <a:off x="5304" y="0"/>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Finally…. Thesis by compilation</a:t>
            </a:r>
          </a:p>
        </p:txBody>
      </p:sp>
    </p:spTree>
    <p:extLst>
      <p:ext uri="{BB962C8B-B14F-4D97-AF65-F5344CB8AC3E}">
        <p14:creationId xmlns:p14="http://schemas.microsoft.com/office/powerpoint/2010/main" val="1436055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9"/>
          <p:cNvSpPr>
            <a:spLocks noGrp="1"/>
          </p:cNvSpPr>
          <p:nvPr>
            <p:ph idx="1"/>
          </p:nvPr>
        </p:nvSpPr>
        <p:spPr>
          <a:xfrm>
            <a:off x="3963987" y="3200400"/>
            <a:ext cx="16459200" cy="9418240"/>
          </a:xfrm>
        </p:spPr>
        <p:txBody>
          <a:bodyPr/>
          <a:ls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1088639" algn="l" rtl="0" fontAlgn="base">
              <a:spcBef>
                <a:spcPct val="0"/>
              </a:spcBef>
              <a:spcAft>
                <a:spcPct val="0"/>
              </a:spcAft>
              <a:defRPr kern="1200">
                <a:solidFill>
                  <a:schemeClr val="tx1"/>
                </a:solidFill>
                <a:latin typeface="Arial" charset="0"/>
                <a:ea typeface="+mn-ea"/>
                <a:cs typeface="+mn-cs"/>
              </a:defRPr>
            </a:lvl2pPr>
            <a:lvl3pPr marL="2177278" algn="l" rtl="0" fontAlgn="base">
              <a:spcBef>
                <a:spcPct val="0"/>
              </a:spcBef>
              <a:spcAft>
                <a:spcPct val="0"/>
              </a:spcAft>
              <a:defRPr kern="1200">
                <a:solidFill>
                  <a:schemeClr val="tx1"/>
                </a:solidFill>
                <a:latin typeface="Arial" charset="0"/>
                <a:ea typeface="+mn-ea"/>
                <a:cs typeface="+mn-cs"/>
              </a:defRPr>
            </a:lvl3pPr>
            <a:lvl4pPr marL="3265917" algn="l" rtl="0" fontAlgn="base">
              <a:spcBef>
                <a:spcPct val="0"/>
              </a:spcBef>
              <a:spcAft>
                <a:spcPct val="0"/>
              </a:spcAft>
              <a:defRPr kern="1200">
                <a:solidFill>
                  <a:schemeClr val="tx1"/>
                </a:solidFill>
                <a:latin typeface="Arial" charset="0"/>
                <a:ea typeface="+mn-ea"/>
                <a:cs typeface="+mn-cs"/>
              </a:defRPr>
            </a:lvl4pPr>
            <a:lvl5pPr marL="4354556" algn="l" rtl="0" fontAlgn="base">
              <a:spcBef>
                <a:spcPct val="0"/>
              </a:spcBef>
              <a:spcAft>
                <a:spcPct val="0"/>
              </a:spcAft>
              <a:defRPr kern="1200">
                <a:solidFill>
                  <a:schemeClr val="tx1"/>
                </a:solidFill>
                <a:latin typeface="Arial" charset="0"/>
                <a:ea typeface="+mn-ea"/>
                <a:cs typeface="+mn-cs"/>
              </a:defRPr>
            </a:lvl5pPr>
            <a:lvl6pPr marL="5443195" algn="l" defTabSz="2177278" rtl="0" eaLnBrk="1" latinLnBrk="0" hangingPunct="1">
              <a:defRPr kern="1200">
                <a:solidFill>
                  <a:schemeClr val="tx1"/>
                </a:solidFill>
                <a:latin typeface="Arial" charset="0"/>
                <a:ea typeface="+mn-ea"/>
                <a:cs typeface="+mn-cs"/>
              </a:defRPr>
            </a:lvl6pPr>
            <a:lvl7pPr marL="6531834" algn="l" defTabSz="2177278" rtl="0" eaLnBrk="1" latinLnBrk="0" hangingPunct="1">
              <a:defRPr kern="1200">
                <a:solidFill>
                  <a:schemeClr val="tx1"/>
                </a:solidFill>
                <a:latin typeface="Arial" charset="0"/>
                <a:ea typeface="+mn-ea"/>
                <a:cs typeface="+mn-cs"/>
              </a:defRPr>
            </a:lvl7pPr>
            <a:lvl8pPr marL="7620472" algn="l" defTabSz="2177278" rtl="0" eaLnBrk="1" latinLnBrk="0" hangingPunct="1">
              <a:defRPr kern="1200">
                <a:solidFill>
                  <a:schemeClr val="tx1"/>
                </a:solidFill>
                <a:latin typeface="Arial" charset="0"/>
                <a:ea typeface="+mn-ea"/>
                <a:cs typeface="+mn-cs"/>
              </a:defRPr>
            </a:lvl8pPr>
            <a:lvl9pPr marL="8709111" algn="l" defTabSz="2177278" rtl="0" eaLnBrk="1" latinLnBrk="0" hangingPunct="1">
              <a:defRPr kern="1200">
                <a:solidFill>
                  <a:schemeClr val="tx1"/>
                </a:solidFill>
                <a:latin typeface="Arial" charset="0"/>
                <a:ea typeface="+mn-ea"/>
                <a:cs typeface="+mn-cs"/>
              </a:defRPr>
            </a:lvl9pPr>
          </a:lstStyle>
          <a:p>
            <a:pPr eaLnBrk="1" hangingPunct="1"/>
            <a:r>
              <a:rPr lang="en-AU" dirty="0"/>
              <a:t>PhD/MPhil degrees in Australia given solely on the evaluation of the thesis (except for creative work/exegesis)</a:t>
            </a:r>
          </a:p>
          <a:p>
            <a:pPr eaLnBrk="1" hangingPunct="1"/>
            <a:endParaRPr lang="en-AU" dirty="0"/>
          </a:p>
          <a:p>
            <a:pPr eaLnBrk="1" hangingPunct="1"/>
            <a:r>
              <a:rPr lang="en-AU" dirty="0"/>
              <a:t>Important that the student realises this</a:t>
            </a:r>
          </a:p>
          <a:p>
            <a:pPr eaLnBrk="1" hangingPunct="1"/>
            <a:endParaRPr lang="en-AU" dirty="0"/>
          </a:p>
          <a:p>
            <a:pPr eaLnBrk="1" hangingPunct="1"/>
            <a:r>
              <a:rPr lang="en-AU" dirty="0"/>
              <a:t>Important that the thesis is written such that it accurately reflects the student’s research achievements</a:t>
            </a:r>
          </a:p>
          <a:p>
            <a:pPr eaLnBrk="1" hangingPunct="1"/>
            <a:endParaRPr lang="en-AU" dirty="0">
              <a:solidFill>
                <a:srgbClr val="FF0000"/>
              </a:solidFill>
            </a:endParaRPr>
          </a:p>
          <a:p>
            <a:pPr eaLnBrk="1" hangingPunct="1"/>
            <a:r>
              <a:rPr lang="en-AU" dirty="0">
                <a:solidFill>
                  <a:srgbClr val="FF0000"/>
                </a:solidFill>
              </a:rPr>
              <a:t>Important that the student is fully transparent in their attribution of work, particularly for published outputs with co-authors</a:t>
            </a:r>
          </a:p>
        </p:txBody>
      </p:sp>
      <p:sp>
        <p:nvSpPr>
          <p:cNvPr id="4" name="Rectangle 3">
            <a:extLst>
              <a:ext uri="{FF2B5EF4-FFF2-40B4-BE49-F238E27FC236}">
                <a16:creationId xmlns:a16="http://schemas.microsoft.com/office/drawing/2014/main" id="{7F811E35-4B3E-4A81-BF45-17E4BF8CDFE8}"/>
              </a:ext>
            </a:extLst>
          </p:cNvPr>
          <p:cNvSpPr/>
          <p:nvPr/>
        </p:nvSpPr>
        <p:spPr>
          <a:xfrm>
            <a:off x="-24216" y="46894"/>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0" dirty="0"/>
          </a:p>
        </p:txBody>
      </p:sp>
      <p:pic>
        <p:nvPicPr>
          <p:cNvPr id="5" name="Picture 7" descr="Image result for curtin uni logos">
            <a:hlinkClick r:id="rId2"/>
            <a:extLst>
              <a:ext uri="{FF2B5EF4-FFF2-40B4-BE49-F238E27FC236}">
                <a16:creationId xmlns:a16="http://schemas.microsoft.com/office/drawing/2014/main" id="{A9552841-CA7F-4151-BE57-1F6C5BDD0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44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Milestone 3 </a:t>
            </a:r>
          </a:p>
        </p:txBody>
      </p:sp>
      <p:sp>
        <p:nvSpPr>
          <p:cNvPr id="23" name="TextBox 22"/>
          <p:cNvSpPr txBox="1"/>
          <p:nvPr/>
        </p:nvSpPr>
        <p:spPr>
          <a:xfrm>
            <a:off x="16558591" y="-2087217"/>
            <a:ext cx="184731" cy="830997"/>
          </a:xfrm>
          <a:prstGeom prst="rect">
            <a:avLst/>
          </a:prstGeom>
          <a:noFill/>
        </p:spPr>
        <p:txBody>
          <a:bodyPr wrap="none" rtlCol="0">
            <a:spAutoFit/>
          </a:bodyPr>
          <a:lstStyle/>
          <a:p>
            <a:endParaRPr lang="en-US" dirty="0"/>
          </a:p>
        </p:txBody>
      </p:sp>
      <p:pic>
        <p:nvPicPr>
          <p:cNvPr id="10" name="Picture 7" descr="Image result for curtin uni logos">
            <a:hlinkClick r:id="rId2"/>
            <a:extLst>
              <a:ext uri="{FF2B5EF4-FFF2-40B4-BE49-F238E27FC236}">
                <a16:creationId xmlns:a16="http://schemas.microsoft.com/office/drawing/2014/main" id="{EF010059-0B1C-45CB-BD27-AF1A42B5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987" y="12492985"/>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01E8AEB4-9AC4-4537-A3F7-93846232D66F}"/>
              </a:ext>
            </a:extLst>
          </p:cNvPr>
          <p:cNvSpPr txBox="1">
            <a:spLocks/>
          </p:cNvSpPr>
          <p:nvPr/>
        </p:nvSpPr>
        <p:spPr>
          <a:xfrm>
            <a:off x="1445473" y="3352800"/>
            <a:ext cx="19053914" cy="8610600"/>
          </a:xfrm>
          <a:prstGeom prst="rect">
            <a:avLst/>
          </a:prstGeom>
        </p:spPr>
        <p:txBody>
          <a:bodyPr/>
          <a:lstStyle>
            <a:lvl1pPr algn="l" defTabSz="1215119" rtl="0" eaLnBrk="0" fontAlgn="base" hangingPunct="0">
              <a:spcBef>
                <a:spcPct val="20000"/>
              </a:spcBef>
              <a:spcAft>
                <a:spcPct val="0"/>
              </a:spcAft>
              <a:buFont typeface="Arial" panose="020B0604020202020204" pitchFamily="34" charset="0"/>
              <a:defRPr sz="4667" kern="1200">
                <a:solidFill>
                  <a:schemeClr val="tx2"/>
                </a:solidFill>
                <a:latin typeface="+mn-lt"/>
                <a:ea typeface="Calibri Regular" charset="0"/>
                <a:cs typeface="Calibri Regular" charset="0"/>
              </a:defRPr>
            </a:lvl1pPr>
            <a:lvl2pPr marL="1215119" algn="l" defTabSz="1215119" rtl="0" eaLnBrk="0" fontAlgn="base" hangingPunct="0">
              <a:spcBef>
                <a:spcPct val="20000"/>
              </a:spcBef>
              <a:spcAft>
                <a:spcPct val="0"/>
              </a:spcAft>
              <a:buFont typeface="Arial" panose="020B0604020202020204" pitchFamily="34" charset="0"/>
              <a:defRPr sz="4667" kern="1200">
                <a:solidFill>
                  <a:schemeClr val="tx2"/>
                </a:solidFill>
                <a:latin typeface="+mn-lt"/>
                <a:ea typeface="Calibri Regular" charset="0"/>
                <a:cs typeface="Calibri Regular" charset="0"/>
              </a:defRPr>
            </a:lvl2pPr>
            <a:lvl3pPr marL="2430237" algn="l" defTabSz="1215119" rtl="0" eaLnBrk="0" fontAlgn="base" hangingPunct="0">
              <a:spcBef>
                <a:spcPct val="20000"/>
              </a:spcBef>
              <a:spcAft>
                <a:spcPct val="0"/>
              </a:spcAft>
              <a:buFont typeface="Arial" panose="020B0604020202020204" pitchFamily="34" charset="0"/>
              <a:defRPr sz="4267" kern="1200">
                <a:solidFill>
                  <a:schemeClr val="tx2"/>
                </a:solidFill>
                <a:latin typeface="+mn-lt"/>
                <a:ea typeface="Calibri Regular" charset="0"/>
                <a:cs typeface="Calibri Regular" charset="0"/>
              </a:defRPr>
            </a:lvl3pPr>
            <a:lvl4pPr marL="3647473" algn="l" defTabSz="1215119" rtl="0" eaLnBrk="0" fontAlgn="base" hangingPunct="0">
              <a:spcBef>
                <a:spcPct val="20000"/>
              </a:spcBef>
              <a:spcAft>
                <a:spcPct val="0"/>
              </a:spcAft>
              <a:buFont typeface="Arial" panose="020B0604020202020204" pitchFamily="34" charset="0"/>
              <a:defRPr sz="3600" kern="1200">
                <a:solidFill>
                  <a:schemeClr val="tx2"/>
                </a:solidFill>
                <a:latin typeface="+mn-lt"/>
                <a:ea typeface="Calibri Regular" charset="0"/>
                <a:cs typeface="Calibri Regular" charset="0"/>
              </a:defRPr>
            </a:lvl4pPr>
            <a:lvl5pPr marL="4862592" algn="l" defTabSz="1215119" rtl="0" eaLnBrk="0" fontAlgn="base" hangingPunct="0">
              <a:spcBef>
                <a:spcPct val="20000"/>
              </a:spcBef>
              <a:spcAft>
                <a:spcPct val="0"/>
              </a:spcAft>
              <a:buFont typeface="Arial" panose="020B0604020202020204" pitchFamily="34" charset="0"/>
              <a:defRPr sz="3600" kern="1200">
                <a:solidFill>
                  <a:schemeClr val="tx2"/>
                </a:solidFill>
                <a:latin typeface="+mn-lt"/>
                <a:ea typeface="Calibri Regular" charset="0"/>
                <a:cs typeface="Calibri Regular" charset="0"/>
              </a:defRPr>
            </a:lvl5pPr>
            <a:lvl6pPr marL="6688888" indent="-608080" algn="l" defTabSz="1216161" rtl="0" eaLnBrk="1" latinLnBrk="0" hangingPunct="1">
              <a:spcBef>
                <a:spcPct val="20000"/>
              </a:spcBef>
              <a:buFont typeface="Arial"/>
              <a:buChar char="•"/>
              <a:defRPr sz="5286" kern="1200">
                <a:solidFill>
                  <a:schemeClr val="tx1"/>
                </a:solidFill>
                <a:latin typeface="+mn-lt"/>
                <a:ea typeface="+mn-ea"/>
                <a:cs typeface="+mn-cs"/>
              </a:defRPr>
            </a:lvl6pPr>
            <a:lvl7pPr marL="7905051" indent="-608080" algn="l" defTabSz="1216161" rtl="0" eaLnBrk="1" latinLnBrk="0" hangingPunct="1">
              <a:spcBef>
                <a:spcPct val="20000"/>
              </a:spcBef>
              <a:buFont typeface="Arial"/>
              <a:buChar char="•"/>
              <a:defRPr sz="5286" kern="1200">
                <a:solidFill>
                  <a:schemeClr val="tx1"/>
                </a:solidFill>
                <a:latin typeface="+mn-lt"/>
                <a:ea typeface="+mn-ea"/>
                <a:cs typeface="+mn-cs"/>
              </a:defRPr>
            </a:lvl7pPr>
            <a:lvl8pPr marL="9121212" indent="-608080" algn="l" defTabSz="1216161" rtl="0" eaLnBrk="1" latinLnBrk="0" hangingPunct="1">
              <a:spcBef>
                <a:spcPct val="20000"/>
              </a:spcBef>
              <a:buFont typeface="Arial"/>
              <a:buChar char="•"/>
              <a:defRPr sz="5286" kern="1200">
                <a:solidFill>
                  <a:schemeClr val="tx1"/>
                </a:solidFill>
                <a:latin typeface="+mn-lt"/>
                <a:ea typeface="+mn-ea"/>
                <a:cs typeface="+mn-cs"/>
              </a:defRPr>
            </a:lvl8pPr>
            <a:lvl9pPr marL="10337373" indent="-608080" algn="l" defTabSz="1216161" rtl="0" eaLnBrk="1" latinLnBrk="0" hangingPunct="1">
              <a:spcBef>
                <a:spcPct val="20000"/>
              </a:spcBef>
              <a:buFont typeface="Arial"/>
              <a:buChar char="•"/>
              <a:defRPr sz="5286" kern="1200">
                <a:solidFill>
                  <a:schemeClr val="tx1"/>
                </a:solidFill>
                <a:latin typeface="+mn-lt"/>
                <a:ea typeface="+mn-ea"/>
                <a:cs typeface="+mn-cs"/>
              </a:defRPr>
            </a:lvl9pPr>
          </a:lstStyle>
          <a:p>
            <a:pPr marL="685800" indent="-685800">
              <a:lnSpc>
                <a:spcPct val="150000"/>
              </a:lnSpc>
              <a:buFont typeface="Arial" panose="020B0604020202020204" pitchFamily="34" charset="0"/>
              <a:buChar char="•"/>
            </a:pPr>
            <a:r>
              <a:rPr lang="en-AU" sz="4800" dirty="0">
                <a:solidFill>
                  <a:schemeClr val="tx1">
                    <a:lumMod val="65000"/>
                    <a:lumOff val="35000"/>
                  </a:schemeClr>
                </a:solidFill>
              </a:rPr>
              <a:t>The pre-submission oral presentation of the thesis work</a:t>
            </a:r>
          </a:p>
          <a:p>
            <a:pPr marL="685800" indent="-685800">
              <a:lnSpc>
                <a:spcPct val="150000"/>
              </a:lnSpc>
              <a:buFont typeface="Arial" panose="020B0604020202020204" pitchFamily="34" charset="0"/>
              <a:buChar char="•"/>
            </a:pPr>
            <a:r>
              <a:rPr lang="en-AU" sz="4800" dirty="0">
                <a:solidFill>
                  <a:schemeClr val="tx1">
                    <a:lumMod val="65000"/>
                    <a:lumOff val="35000"/>
                  </a:schemeClr>
                </a:solidFill>
              </a:rPr>
              <a:t> A pre-submission approval / acknowledgement</a:t>
            </a:r>
          </a:p>
          <a:p>
            <a:pPr marL="685800" indent="-685800">
              <a:lnSpc>
                <a:spcPct val="150000"/>
              </a:lnSpc>
              <a:buFont typeface="Arial" panose="020B0604020202020204" pitchFamily="34" charset="0"/>
              <a:buChar char="•"/>
            </a:pPr>
            <a:r>
              <a:rPr lang="en-AU" sz="4800" dirty="0">
                <a:solidFill>
                  <a:schemeClr val="tx1">
                    <a:lumMod val="65000"/>
                    <a:lumOff val="35000"/>
                  </a:schemeClr>
                </a:solidFill>
              </a:rPr>
              <a:t>(not an oral defence/ examination of the thesis like most other Institutions) </a:t>
            </a:r>
          </a:p>
          <a:p>
            <a:pPr marL="685800" indent="-685800">
              <a:lnSpc>
                <a:spcPct val="150000"/>
              </a:lnSpc>
              <a:buFont typeface="Arial" panose="020B0604020202020204" pitchFamily="34" charset="0"/>
              <a:buChar char="•"/>
            </a:pPr>
            <a:r>
              <a:rPr lang="en-AU" sz="4800" dirty="0">
                <a:solidFill>
                  <a:schemeClr val="tx1">
                    <a:lumMod val="65000"/>
                    <a:lumOff val="35000"/>
                  </a:schemeClr>
                </a:solidFill>
              </a:rPr>
              <a:t>Completed around 3 months prior to submission.</a:t>
            </a:r>
          </a:p>
          <a:p>
            <a:pPr marL="685800" indent="-685800">
              <a:lnSpc>
                <a:spcPct val="150000"/>
              </a:lnSpc>
              <a:buFont typeface="Arial" panose="020B0604020202020204" pitchFamily="34" charset="0"/>
              <a:buChar char="•"/>
            </a:pPr>
            <a:r>
              <a:rPr lang="en-AU" sz="4800" dirty="0">
                <a:solidFill>
                  <a:schemeClr val="tx1">
                    <a:lumMod val="65000"/>
                    <a:lumOff val="35000"/>
                  </a:schemeClr>
                </a:solidFill>
              </a:rPr>
              <a:t> Supervisor will nominate examiners at this time</a:t>
            </a:r>
          </a:p>
          <a:p>
            <a:pPr marL="685800" indent="-685800">
              <a:buFont typeface="Arial" panose="020B0604020202020204" pitchFamily="34" charset="0"/>
              <a:buChar char="•"/>
            </a:pPr>
            <a:endParaRPr lang="en-AU" dirty="0"/>
          </a:p>
          <a:p>
            <a:endParaRPr lang="en-AU" dirty="0"/>
          </a:p>
        </p:txBody>
      </p:sp>
    </p:spTree>
    <p:extLst>
      <p:ext uri="{BB962C8B-B14F-4D97-AF65-F5344CB8AC3E}">
        <p14:creationId xmlns:p14="http://schemas.microsoft.com/office/powerpoint/2010/main" val="345013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Milestone 3 Application Form</a:t>
            </a:r>
          </a:p>
        </p:txBody>
      </p:sp>
      <p:sp>
        <p:nvSpPr>
          <p:cNvPr id="23" name="TextBox 22"/>
          <p:cNvSpPr txBox="1"/>
          <p:nvPr/>
        </p:nvSpPr>
        <p:spPr>
          <a:xfrm>
            <a:off x="16558591" y="-2087217"/>
            <a:ext cx="184731" cy="830997"/>
          </a:xfrm>
          <a:prstGeom prst="rect">
            <a:avLst/>
          </a:prstGeom>
          <a:noFill/>
        </p:spPr>
        <p:txBody>
          <a:bodyPr wrap="none" rtlCol="0">
            <a:spAutoFit/>
          </a:bodyPr>
          <a:lstStyle/>
          <a:p>
            <a:endParaRPr lang="en-US" dirty="0"/>
          </a:p>
        </p:txBody>
      </p:sp>
      <p:pic>
        <p:nvPicPr>
          <p:cNvPr id="10" name="Picture 7" descr="Image result for curtin uni logos">
            <a:hlinkClick r:id="rId2"/>
            <a:extLst>
              <a:ext uri="{FF2B5EF4-FFF2-40B4-BE49-F238E27FC236}">
                <a16:creationId xmlns:a16="http://schemas.microsoft.com/office/drawing/2014/main" id="{EF010059-0B1C-45CB-BD27-AF1A42B5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5987" y="12492985"/>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84624CA-8F04-4B42-BA2D-99C726F82FD4}"/>
              </a:ext>
            </a:extLst>
          </p:cNvPr>
          <p:cNvPicPr>
            <a:picLocks noChangeAspect="1"/>
          </p:cNvPicPr>
          <p:nvPr/>
        </p:nvPicPr>
        <p:blipFill>
          <a:blip r:embed="rId4"/>
          <a:stretch>
            <a:fillRect/>
          </a:stretch>
        </p:blipFill>
        <p:spPr>
          <a:xfrm>
            <a:off x="306387" y="2438400"/>
            <a:ext cx="10058400" cy="10670721"/>
          </a:xfrm>
          <a:prstGeom prst="rect">
            <a:avLst/>
          </a:prstGeom>
        </p:spPr>
      </p:pic>
      <p:pic>
        <p:nvPicPr>
          <p:cNvPr id="7" name="Picture 6">
            <a:extLst>
              <a:ext uri="{FF2B5EF4-FFF2-40B4-BE49-F238E27FC236}">
                <a16:creationId xmlns:a16="http://schemas.microsoft.com/office/drawing/2014/main" id="{DBEFCA30-3C45-4E2C-BCC4-63F20CD10723}"/>
              </a:ext>
            </a:extLst>
          </p:cNvPr>
          <p:cNvPicPr>
            <a:picLocks noChangeAspect="1"/>
          </p:cNvPicPr>
          <p:nvPr/>
        </p:nvPicPr>
        <p:blipFill>
          <a:blip r:embed="rId5"/>
          <a:stretch>
            <a:fillRect/>
          </a:stretch>
        </p:blipFill>
        <p:spPr>
          <a:xfrm>
            <a:off x="7621587" y="2699419"/>
            <a:ext cx="7903649" cy="10670721"/>
          </a:xfrm>
          <a:prstGeom prst="rect">
            <a:avLst/>
          </a:prstGeom>
        </p:spPr>
      </p:pic>
      <p:pic>
        <p:nvPicPr>
          <p:cNvPr id="9" name="Picture 8">
            <a:extLst>
              <a:ext uri="{FF2B5EF4-FFF2-40B4-BE49-F238E27FC236}">
                <a16:creationId xmlns:a16="http://schemas.microsoft.com/office/drawing/2014/main" id="{39365E05-5208-4161-9B00-ED457FE14D83}"/>
              </a:ext>
            </a:extLst>
          </p:cNvPr>
          <p:cNvPicPr>
            <a:picLocks noChangeAspect="1"/>
          </p:cNvPicPr>
          <p:nvPr/>
        </p:nvPicPr>
        <p:blipFill>
          <a:blip r:embed="rId6"/>
          <a:stretch>
            <a:fillRect/>
          </a:stretch>
        </p:blipFill>
        <p:spPr>
          <a:xfrm>
            <a:off x="14679613" y="4895968"/>
            <a:ext cx="9401175" cy="5695950"/>
          </a:xfrm>
          <a:prstGeom prst="rect">
            <a:avLst/>
          </a:prstGeom>
        </p:spPr>
      </p:pic>
    </p:spTree>
    <p:extLst>
      <p:ext uri="{BB962C8B-B14F-4D97-AF65-F5344CB8AC3E}">
        <p14:creationId xmlns:p14="http://schemas.microsoft.com/office/powerpoint/2010/main" val="141997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F9183-BE9E-4639-B7D2-526399F40B13}"/>
              </a:ext>
            </a:extLst>
          </p:cNvPr>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Responsibilities  for Submission – The Student</a:t>
            </a:r>
          </a:p>
        </p:txBody>
      </p:sp>
      <p:pic>
        <p:nvPicPr>
          <p:cNvPr id="3" name="Picture 7" descr="Image result for curtin uni logos">
            <a:hlinkClick r:id="rId2"/>
            <a:extLst>
              <a:ext uri="{FF2B5EF4-FFF2-40B4-BE49-F238E27FC236}">
                <a16:creationId xmlns:a16="http://schemas.microsoft.com/office/drawing/2014/main" id="{29963D49-6A28-4750-BE37-5000CF684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39C0DF6-F2B2-40C6-9650-10F2FED56989}"/>
              </a:ext>
            </a:extLst>
          </p:cNvPr>
          <p:cNvSpPr txBox="1"/>
          <p:nvPr/>
        </p:nvSpPr>
        <p:spPr>
          <a:xfrm>
            <a:off x="3506787" y="4953000"/>
            <a:ext cx="16732930" cy="6248400"/>
          </a:xfrm>
          <a:prstGeom prst="rect">
            <a:avLst/>
          </a:prstGeom>
          <a:noFill/>
        </p:spPr>
        <p:txBody>
          <a:bodyPr wrap="square" rtlCol="0">
            <a:spAutoFit/>
          </a:bodyPr>
          <a:lstStyle/>
          <a:p>
            <a:endParaRPr lang="en-US" dirty="0"/>
          </a:p>
        </p:txBody>
      </p:sp>
      <p:sp>
        <p:nvSpPr>
          <p:cNvPr id="5" name="Content Placeholder 9">
            <a:extLst>
              <a:ext uri="{FF2B5EF4-FFF2-40B4-BE49-F238E27FC236}">
                <a16:creationId xmlns:a16="http://schemas.microsoft.com/office/drawing/2014/main" id="{7D48E0FE-9DB3-4CBA-88B9-385C9591C2DE}"/>
              </a:ext>
            </a:extLst>
          </p:cNvPr>
          <p:cNvSpPr txBox="1">
            <a:spLocks/>
          </p:cNvSpPr>
          <p:nvPr/>
        </p:nvSpPr>
        <p:spPr>
          <a:xfrm>
            <a:off x="1122702" y="3657600"/>
            <a:ext cx="21501099" cy="8229600"/>
          </a:xfrm>
          <a:prstGeom prst="rect">
            <a:avLst/>
          </a:prstGeom>
        </p:spPr>
        <p:txBody>
          <a:bodyPr/>
          <a:lstStyle>
            <a:lvl1pPr marL="0" indent="0" algn="l" defTabSz="1219261" rtl="0" eaLnBrk="1" latinLnBrk="0" hangingPunct="1">
              <a:spcBef>
                <a:spcPct val="20000"/>
              </a:spcBef>
              <a:buFont typeface="Arial"/>
              <a:buNone/>
              <a:defRPr sz="4800" b="0" i="0" kern="1200">
                <a:solidFill>
                  <a:schemeClr val="tx2"/>
                </a:solidFill>
                <a:latin typeface="+mn-lt"/>
                <a:ea typeface="+mn-ea"/>
                <a:cs typeface="Calibri Regular" charset="0"/>
              </a:defRPr>
            </a:lvl1pPr>
            <a:lvl2pPr marL="1219261" indent="0" algn="l" defTabSz="1219261" rtl="0" eaLnBrk="1" latinLnBrk="0" hangingPunct="1">
              <a:spcBef>
                <a:spcPct val="20000"/>
              </a:spcBef>
              <a:buFont typeface="Arial"/>
              <a:buNone/>
              <a:defRPr sz="4800" b="0" i="0" kern="1200">
                <a:solidFill>
                  <a:schemeClr val="tx2"/>
                </a:solidFill>
                <a:latin typeface="+mn-lt"/>
                <a:ea typeface="+mn-ea"/>
                <a:cs typeface="Calibri Regular" charset="0"/>
              </a:defRPr>
            </a:lvl2pPr>
            <a:lvl3pPr marL="2438522" indent="0" algn="l" defTabSz="1219261" rtl="0" eaLnBrk="1" latinLnBrk="0" hangingPunct="1">
              <a:spcBef>
                <a:spcPct val="20000"/>
              </a:spcBef>
              <a:buFont typeface="Arial"/>
              <a:buNone/>
              <a:defRPr sz="4300" b="0" i="0" kern="1200">
                <a:solidFill>
                  <a:schemeClr val="tx2"/>
                </a:solidFill>
                <a:latin typeface="+mn-lt"/>
                <a:ea typeface="+mn-ea"/>
                <a:cs typeface="Calibri Regular" charset="0"/>
              </a:defRPr>
            </a:lvl3pPr>
            <a:lvl4pPr marL="3657783" indent="0" algn="l" defTabSz="1219261" rtl="0" eaLnBrk="1" latinLnBrk="0" hangingPunct="1">
              <a:spcBef>
                <a:spcPct val="20000"/>
              </a:spcBef>
              <a:buFont typeface="Arial"/>
              <a:buNone/>
              <a:defRPr sz="3700" b="0" i="0" kern="1200">
                <a:solidFill>
                  <a:schemeClr val="tx2"/>
                </a:solidFill>
                <a:latin typeface="+mn-lt"/>
                <a:ea typeface="+mn-ea"/>
                <a:cs typeface="Calibri Regular" charset="0"/>
              </a:defRPr>
            </a:lvl4pPr>
            <a:lvl5pPr marL="4877044" indent="0" algn="l" defTabSz="1219261" rtl="0" eaLnBrk="1" latinLnBrk="0" hangingPunct="1">
              <a:spcBef>
                <a:spcPct val="20000"/>
              </a:spcBef>
              <a:buFont typeface="Arial"/>
              <a:buNone/>
              <a:defRPr sz="3700" b="0" i="0" kern="1200">
                <a:solidFill>
                  <a:schemeClr val="tx2"/>
                </a:solidFill>
                <a:latin typeface="+mn-lt"/>
                <a:ea typeface="+mn-ea"/>
                <a:cs typeface="Calibri Regular" charset="0"/>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marL="685800" indent="-685800">
              <a:lnSpc>
                <a:spcPct val="150000"/>
              </a:lnSpc>
              <a:buFont typeface="Arial" panose="020B0604020202020204" pitchFamily="34" charset="0"/>
              <a:buChar char="•"/>
            </a:pPr>
            <a:r>
              <a:rPr lang="en-AU" dirty="0">
                <a:solidFill>
                  <a:schemeClr val="tx1">
                    <a:lumMod val="65000"/>
                    <a:lumOff val="35000"/>
                  </a:schemeClr>
                </a:solidFill>
              </a:rPr>
              <a:t>prepare (with the help of their supervisor) their thesis as a comprehensive academic/scholarly argument in approved format</a:t>
            </a:r>
            <a:br>
              <a:rPr lang="en-AU" dirty="0">
                <a:solidFill>
                  <a:schemeClr val="tx1">
                    <a:lumMod val="65000"/>
                    <a:lumOff val="35000"/>
                  </a:schemeClr>
                </a:solidFill>
              </a:rPr>
            </a:br>
            <a:endParaRPr lang="en-AU" dirty="0">
              <a:solidFill>
                <a:schemeClr val="tx1">
                  <a:lumMod val="65000"/>
                  <a:lumOff val="35000"/>
                </a:schemeClr>
              </a:solidFill>
            </a:endParaRPr>
          </a:p>
          <a:p>
            <a:pPr marL="685800" indent="-685800">
              <a:lnSpc>
                <a:spcPct val="150000"/>
              </a:lnSpc>
              <a:buFont typeface="Arial" panose="020B0604020202020204" pitchFamily="34" charset="0"/>
              <a:buChar char="•"/>
            </a:pPr>
            <a:r>
              <a:rPr lang="en-AU" dirty="0">
                <a:solidFill>
                  <a:schemeClr val="tx1">
                    <a:lumMod val="65000"/>
                    <a:lumOff val="35000"/>
                  </a:schemeClr>
                </a:solidFill>
              </a:rPr>
              <a:t>appropriately acknowledge IP, copyright, ethics approvals etc </a:t>
            </a:r>
            <a:r>
              <a:rPr lang="en-AU" dirty="0">
                <a:solidFill>
                  <a:srgbClr val="FF0000"/>
                </a:solidFill>
              </a:rPr>
              <a:t>attribute authorship</a:t>
            </a:r>
            <a:br>
              <a:rPr lang="en-AU" dirty="0">
                <a:solidFill>
                  <a:srgbClr val="FF0000"/>
                </a:solidFill>
              </a:rPr>
            </a:br>
            <a:endParaRPr lang="en-AU" dirty="0">
              <a:solidFill>
                <a:srgbClr val="FF0000"/>
              </a:solidFill>
            </a:endParaRPr>
          </a:p>
          <a:p>
            <a:pPr marL="685800" indent="-685800">
              <a:lnSpc>
                <a:spcPct val="150000"/>
              </a:lnSpc>
              <a:buFont typeface="Arial" panose="020B0604020202020204" pitchFamily="34" charset="0"/>
              <a:buChar char="•"/>
            </a:pPr>
            <a:r>
              <a:rPr lang="en-AU" dirty="0">
                <a:solidFill>
                  <a:schemeClr val="tx1">
                    <a:lumMod val="65000"/>
                    <a:lumOff val="35000"/>
                  </a:schemeClr>
                </a:solidFill>
              </a:rPr>
              <a:t>submit electronically (hard copy only if examiner specifically requests it)</a:t>
            </a:r>
          </a:p>
          <a:p>
            <a:endParaRPr lang="en-AU" dirty="0"/>
          </a:p>
        </p:txBody>
      </p:sp>
    </p:spTree>
    <p:extLst>
      <p:ext uri="{BB962C8B-B14F-4D97-AF65-F5344CB8AC3E}">
        <p14:creationId xmlns:p14="http://schemas.microsoft.com/office/powerpoint/2010/main" val="409456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F9183-BE9E-4639-B7D2-526399F40B13}"/>
              </a:ext>
            </a:extLst>
          </p:cNvPr>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Responsibilities – The Supervisor</a:t>
            </a:r>
          </a:p>
        </p:txBody>
      </p:sp>
      <p:pic>
        <p:nvPicPr>
          <p:cNvPr id="3" name="Picture 7" descr="Image result for curtin uni logos">
            <a:hlinkClick r:id="rId2"/>
            <a:extLst>
              <a:ext uri="{FF2B5EF4-FFF2-40B4-BE49-F238E27FC236}">
                <a16:creationId xmlns:a16="http://schemas.microsoft.com/office/drawing/2014/main" id="{29963D49-6A28-4750-BE37-5000CF684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7373E7F-8F19-445B-B5CB-4A297AE51710}"/>
              </a:ext>
            </a:extLst>
          </p:cNvPr>
          <p:cNvSpPr txBox="1"/>
          <p:nvPr/>
        </p:nvSpPr>
        <p:spPr>
          <a:xfrm>
            <a:off x="2135187" y="3505200"/>
            <a:ext cx="18897600" cy="7733784"/>
          </a:xfrm>
          <a:prstGeom prst="rect">
            <a:avLst/>
          </a:prstGeom>
          <a:noFill/>
        </p:spPr>
        <p:txBody>
          <a:bodyPr wrap="square" rtlCol="0">
            <a:spAutoFit/>
          </a:bodyPr>
          <a:lstStyle/>
          <a:p>
            <a:pPr marL="685800" indent="-685800" eaLnBrk="1" hangingPunct="1">
              <a:lnSpc>
                <a:spcPct val="150000"/>
              </a:lnSpc>
              <a:buFont typeface="Arial" panose="020B0604020202020204" pitchFamily="34" charset="0"/>
              <a:buChar char="•"/>
            </a:pPr>
            <a:r>
              <a:rPr lang="en-AU" dirty="0">
                <a:solidFill>
                  <a:schemeClr val="tx1">
                    <a:lumMod val="65000"/>
                    <a:lumOff val="35000"/>
                  </a:schemeClr>
                </a:solidFill>
              </a:rPr>
              <a:t>supervise the research contents and writing of the </a:t>
            </a:r>
            <a:r>
              <a:rPr lang="en-AU" u="sng" dirty="0">
                <a:solidFill>
                  <a:schemeClr val="tx1">
                    <a:lumMod val="65000"/>
                    <a:lumOff val="35000"/>
                  </a:schemeClr>
                </a:solidFill>
              </a:rPr>
              <a:t>research thesis </a:t>
            </a:r>
            <a:r>
              <a:rPr lang="en-AU" dirty="0">
                <a:solidFill>
                  <a:schemeClr val="tx1">
                    <a:lumMod val="65000"/>
                    <a:lumOff val="35000"/>
                  </a:schemeClr>
                </a:solidFill>
              </a:rPr>
              <a:t>to a </a:t>
            </a:r>
            <a:r>
              <a:rPr lang="en-AU" u="sng" dirty="0">
                <a:solidFill>
                  <a:schemeClr val="tx1">
                    <a:lumMod val="65000"/>
                    <a:lumOff val="35000"/>
                  </a:schemeClr>
                </a:solidFill>
              </a:rPr>
              <a:t>high academic standard</a:t>
            </a:r>
            <a:br>
              <a:rPr lang="en-AU" u="sng" dirty="0">
                <a:solidFill>
                  <a:schemeClr val="tx1">
                    <a:lumMod val="65000"/>
                    <a:lumOff val="35000"/>
                  </a:schemeClr>
                </a:solidFill>
              </a:rPr>
            </a:br>
            <a:endParaRPr lang="en-AU" u="sng" dirty="0">
              <a:solidFill>
                <a:schemeClr val="tx1">
                  <a:lumMod val="65000"/>
                  <a:lumOff val="35000"/>
                </a:schemeClr>
              </a:solidFill>
            </a:endParaRPr>
          </a:p>
          <a:p>
            <a:pPr marL="685800" indent="-685800" eaLnBrk="1" hangingPunct="1">
              <a:lnSpc>
                <a:spcPct val="150000"/>
              </a:lnSpc>
              <a:buFont typeface="Arial" panose="020B0604020202020204" pitchFamily="34" charset="0"/>
              <a:buChar char="•"/>
            </a:pPr>
            <a:r>
              <a:rPr lang="en-AU" dirty="0">
                <a:solidFill>
                  <a:schemeClr val="tx1">
                    <a:lumMod val="65000"/>
                    <a:lumOff val="35000"/>
                  </a:schemeClr>
                </a:solidFill>
              </a:rPr>
              <a:t>read the thesis as it evolves and provide timely feedback</a:t>
            </a:r>
            <a:br>
              <a:rPr lang="en-AU" dirty="0">
                <a:solidFill>
                  <a:schemeClr val="tx1">
                    <a:lumMod val="65000"/>
                    <a:lumOff val="35000"/>
                  </a:schemeClr>
                </a:solidFill>
              </a:rPr>
            </a:br>
            <a:endParaRPr lang="en-AU" dirty="0">
              <a:solidFill>
                <a:schemeClr val="tx1">
                  <a:lumMod val="65000"/>
                  <a:lumOff val="35000"/>
                </a:schemeClr>
              </a:solidFill>
            </a:endParaRPr>
          </a:p>
          <a:p>
            <a:pPr marL="685800" indent="-685800" eaLnBrk="1" hangingPunct="1">
              <a:lnSpc>
                <a:spcPct val="150000"/>
              </a:lnSpc>
              <a:buFont typeface="Arial" panose="020B0604020202020204" pitchFamily="34" charset="0"/>
              <a:buChar char="•"/>
            </a:pPr>
            <a:r>
              <a:rPr lang="en-AU" dirty="0">
                <a:solidFill>
                  <a:schemeClr val="tx1">
                    <a:lumMod val="65000"/>
                    <a:lumOff val="35000"/>
                  </a:schemeClr>
                </a:solidFill>
              </a:rPr>
              <a:t>nominate examiners in a timely fashion so as not to delay the student’s submission.</a:t>
            </a:r>
          </a:p>
        </p:txBody>
      </p:sp>
    </p:spTree>
    <p:extLst>
      <p:ext uri="{BB962C8B-B14F-4D97-AF65-F5344CB8AC3E}">
        <p14:creationId xmlns:p14="http://schemas.microsoft.com/office/powerpoint/2010/main" val="38276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F9183-BE9E-4639-B7D2-526399F40B13}"/>
              </a:ext>
            </a:extLst>
          </p:cNvPr>
          <p:cNvSpPr/>
          <p:nvPr/>
        </p:nvSpPr>
        <p:spPr>
          <a:xfrm>
            <a:off x="0" y="-34206"/>
            <a:ext cx="24411391" cy="2472606"/>
          </a:xfrm>
          <a:prstGeom prst="rect">
            <a:avLst/>
          </a:prstGeom>
          <a:solidFill>
            <a:srgbClr val="1E3453">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a:t>Preparing the Thesis - Requirements</a:t>
            </a:r>
          </a:p>
        </p:txBody>
      </p:sp>
      <p:pic>
        <p:nvPicPr>
          <p:cNvPr id="3" name="Picture 7" descr="Image result for curtin uni logos">
            <a:hlinkClick r:id="rId2"/>
            <a:extLst>
              <a:ext uri="{FF2B5EF4-FFF2-40B4-BE49-F238E27FC236}">
                <a16:creationId xmlns:a16="http://schemas.microsoft.com/office/drawing/2014/main" id="{29963D49-6A28-4750-BE37-5000CF684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9717" y="12673328"/>
            <a:ext cx="3770275" cy="91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36E1C14-A215-452A-8803-714042FF414E}"/>
              </a:ext>
            </a:extLst>
          </p:cNvPr>
          <p:cNvSpPr txBox="1"/>
          <p:nvPr/>
        </p:nvSpPr>
        <p:spPr>
          <a:xfrm>
            <a:off x="1449387" y="3329940"/>
            <a:ext cx="19323730" cy="1938992"/>
          </a:xfrm>
          <a:prstGeom prst="rect">
            <a:avLst/>
          </a:prstGeom>
          <a:noFill/>
        </p:spPr>
        <p:txBody>
          <a:bodyPr wrap="square" rtlCol="0">
            <a:spAutoFit/>
          </a:bodyPr>
          <a:lstStyle/>
          <a:p>
            <a:pPr marL="571500" marR="473710" lvl="1" indent="-571500">
              <a:spcBef>
                <a:spcPts val="10"/>
              </a:spcBef>
              <a:spcAft>
                <a:spcPts val="0"/>
              </a:spcAft>
              <a:buSzPct val="100000"/>
              <a:buFont typeface="Arial" panose="020B0604020202020204" pitchFamily="34" charset="0"/>
              <a:buChar char="•"/>
              <a:tabLst>
                <a:tab pos="674370" algn="l"/>
              </a:tabLst>
            </a:pPr>
            <a:r>
              <a:rPr lang="en-AU" sz="4000" dirty="0">
                <a:solidFill>
                  <a:schemeClr val="tx1">
                    <a:lumMod val="75000"/>
                    <a:lumOff val="25000"/>
                  </a:schemeClr>
                </a:solidFill>
                <a:latin typeface="Calibri (body)"/>
              </a:rPr>
              <a:t>Follow requirements of the (HDR) Thesis Examination </a:t>
            </a:r>
            <a:r>
              <a:rPr lang="en-AU" sz="4000" dirty="0">
                <a:solidFill>
                  <a:schemeClr val="tx1">
                    <a:lumMod val="75000"/>
                    <a:lumOff val="25000"/>
                  </a:schemeClr>
                </a:solidFill>
                <a:latin typeface="Calibri (body)"/>
                <a:hlinkClick r:id="rId4"/>
              </a:rPr>
              <a:t>Procedures</a:t>
            </a:r>
            <a:r>
              <a:rPr lang="en-AU" sz="4000" dirty="0">
                <a:solidFill>
                  <a:schemeClr val="tx1">
                    <a:lumMod val="75000"/>
                    <a:lumOff val="25000"/>
                  </a:schemeClr>
                </a:solidFill>
                <a:latin typeface="Calibri (body)"/>
              </a:rPr>
              <a:t> and </a:t>
            </a:r>
            <a:r>
              <a:rPr lang="en-AU" sz="4000" dirty="0">
                <a:solidFill>
                  <a:schemeClr val="tx1">
                    <a:lumMod val="75000"/>
                    <a:lumOff val="25000"/>
                  </a:schemeClr>
                </a:solidFill>
                <a:latin typeface="Calibri (body)"/>
                <a:hlinkClick r:id="rId5"/>
              </a:rPr>
              <a:t>Guidelines</a:t>
            </a:r>
            <a:endParaRPr lang="en-AU" sz="4000" dirty="0">
              <a:solidFill>
                <a:schemeClr val="tx1">
                  <a:lumMod val="75000"/>
                  <a:lumOff val="25000"/>
                </a:schemeClr>
              </a:solidFill>
              <a:latin typeface="Calibri (body)"/>
            </a:endParaRPr>
          </a:p>
          <a:p>
            <a:pPr marL="571500" marR="473710" lvl="1" indent="-571500">
              <a:spcBef>
                <a:spcPts val="10"/>
              </a:spcBef>
              <a:spcAft>
                <a:spcPts val="0"/>
              </a:spcAft>
              <a:buSzPct val="100000"/>
              <a:buFont typeface="Arial" panose="020B0604020202020204" pitchFamily="34" charset="0"/>
              <a:buChar char="•"/>
              <a:tabLst>
                <a:tab pos="674370" algn="l"/>
              </a:tabLst>
            </a:pPr>
            <a:endParaRPr lang="en-AU" sz="4000" dirty="0">
              <a:solidFill>
                <a:schemeClr val="tx1">
                  <a:lumMod val="75000"/>
                  <a:lumOff val="25000"/>
                </a:schemeClr>
              </a:solidFill>
              <a:latin typeface="Calibri (body)"/>
            </a:endParaRPr>
          </a:p>
          <a:p>
            <a:pPr>
              <a:spcBef>
                <a:spcPts val="10"/>
              </a:spcBef>
            </a:pPr>
            <a:endParaRPr lang="en-US" sz="4000" dirty="0">
              <a:effectLst/>
              <a:latin typeface="+mj-lt"/>
              <a:ea typeface="Arial" panose="020B0604020202020204" pitchFamily="34" charset="0"/>
            </a:endParaRPr>
          </a:p>
        </p:txBody>
      </p:sp>
      <p:pic>
        <p:nvPicPr>
          <p:cNvPr id="9" name="Picture 8" descr="A screenshot of a computer&#10;&#10;Description automatically generated with medium confidence">
            <a:extLst>
              <a:ext uri="{FF2B5EF4-FFF2-40B4-BE49-F238E27FC236}">
                <a16:creationId xmlns:a16="http://schemas.microsoft.com/office/drawing/2014/main" id="{0CFBD4DE-4986-4A1A-8789-DC55D844455A}"/>
              </a:ext>
            </a:extLst>
          </p:cNvPr>
          <p:cNvPicPr>
            <a:picLocks noChangeAspect="1"/>
          </p:cNvPicPr>
          <p:nvPr/>
        </p:nvPicPr>
        <p:blipFill>
          <a:blip r:embed="rId6"/>
          <a:stretch>
            <a:fillRect/>
          </a:stretch>
        </p:blipFill>
        <p:spPr>
          <a:xfrm>
            <a:off x="1449387" y="5258155"/>
            <a:ext cx="16459200" cy="3657602"/>
          </a:xfrm>
          <a:prstGeom prst="rect">
            <a:avLst/>
          </a:prstGeom>
        </p:spPr>
      </p:pic>
    </p:spTree>
    <p:extLst>
      <p:ext uri="{BB962C8B-B14F-4D97-AF65-F5344CB8AC3E}">
        <p14:creationId xmlns:p14="http://schemas.microsoft.com/office/powerpoint/2010/main" val="369265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797979"/>
      </a:dk2>
      <a:lt2>
        <a:srgbClr val="4D6D92"/>
      </a:lt2>
      <a:accent1>
        <a:srgbClr val="DC3C55"/>
      </a:accent1>
      <a:accent2>
        <a:srgbClr val="2591A1"/>
      </a:accent2>
      <a:accent3>
        <a:srgbClr val="CB3D81"/>
      </a:accent3>
      <a:accent4>
        <a:srgbClr val="624D8E"/>
      </a:accent4>
      <a:accent5>
        <a:srgbClr val="D8673F"/>
      </a:accent5>
      <a:accent6>
        <a:srgbClr val="5CBCB1"/>
      </a:accent6>
      <a:hlink>
        <a:srgbClr val="1BAAAA"/>
      </a:hlink>
      <a:folHlink>
        <a:srgbClr val="1B495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797979"/>
      </a:dk2>
      <a:lt2>
        <a:srgbClr val="4D6D92"/>
      </a:lt2>
      <a:accent1>
        <a:srgbClr val="DC3C55"/>
      </a:accent1>
      <a:accent2>
        <a:srgbClr val="2591A1"/>
      </a:accent2>
      <a:accent3>
        <a:srgbClr val="CB3D81"/>
      </a:accent3>
      <a:accent4>
        <a:srgbClr val="624D8E"/>
      </a:accent4>
      <a:accent5>
        <a:srgbClr val="D8673F"/>
      </a:accent5>
      <a:accent6>
        <a:srgbClr val="5CBCB1"/>
      </a:accent6>
      <a:hlink>
        <a:srgbClr val="1BAAAA"/>
      </a:hlink>
      <a:folHlink>
        <a:srgbClr val="1B495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tandard slide">
  <a:themeElements>
    <a:clrScheme name="Monash University">
      <a:dk1>
        <a:srgbClr val="000000"/>
      </a:dk1>
      <a:lt1>
        <a:srgbClr val="FFFFFF"/>
      </a:lt1>
      <a:dk2>
        <a:srgbClr val="006DAE"/>
      </a:dk2>
      <a:lt2>
        <a:srgbClr val="CCCCCC"/>
      </a:lt2>
      <a:accent1>
        <a:srgbClr val="FF002B"/>
      </a:accent1>
      <a:accent2>
        <a:srgbClr val="FC622E"/>
      </a:accent2>
      <a:accent3>
        <a:srgbClr val="829356"/>
      </a:accent3>
      <a:accent4>
        <a:srgbClr val="00AC3E"/>
      </a:accent4>
      <a:accent5>
        <a:srgbClr val="009FDA"/>
      </a:accent5>
      <a:accent6>
        <a:srgbClr val="8177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7286</TotalTime>
  <Words>2982</Words>
  <Application>Microsoft Office PowerPoint</Application>
  <PresentationFormat>Custom</PresentationFormat>
  <Paragraphs>431</Paragraphs>
  <Slides>41</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Arial</vt:lpstr>
      <vt:lpstr>Arial Narrow</vt:lpstr>
      <vt:lpstr>Calibri</vt:lpstr>
      <vt:lpstr>Calibri (body)</vt:lpstr>
      <vt:lpstr>Calibri Regular</vt:lpstr>
      <vt:lpstr>Times New Roman</vt:lpstr>
      <vt:lpstr>Wingdings</vt:lpstr>
      <vt:lpstr>Office Theme</vt:lpstr>
      <vt:lpstr>1_Office Theme</vt:lpstr>
      <vt:lpstr>1_Standard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Louis Twelve</dc:creator>
  <cp:lastModifiedBy>Tania Lerch</cp:lastModifiedBy>
  <cp:revision>1079</cp:revision>
  <dcterms:created xsi:type="dcterms:W3CDTF">2014-11-10T20:05:35Z</dcterms:created>
  <dcterms:modified xsi:type="dcterms:W3CDTF">2021-09-20T04:37:16Z</dcterms:modified>
</cp:coreProperties>
</file>