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8" r:id="rId2"/>
  </p:sldMasterIdLst>
  <p:notesMasterIdLst>
    <p:notesMasterId r:id="rId17"/>
  </p:notesMasterIdLst>
  <p:handoutMasterIdLst>
    <p:handoutMasterId r:id="rId18"/>
  </p:handoutMasterIdLst>
  <p:sldIdLst>
    <p:sldId id="256" r:id="rId3"/>
    <p:sldId id="336" r:id="rId4"/>
    <p:sldId id="339" r:id="rId5"/>
    <p:sldId id="341" r:id="rId6"/>
    <p:sldId id="340" r:id="rId7"/>
    <p:sldId id="342" r:id="rId8"/>
    <p:sldId id="343" r:id="rId9"/>
    <p:sldId id="338" r:id="rId10"/>
    <p:sldId id="344" r:id="rId11"/>
    <p:sldId id="345" r:id="rId12"/>
    <p:sldId id="348" r:id="rId13"/>
    <p:sldId id="346" r:id="rId14"/>
    <p:sldId id="349" r:id="rId15"/>
    <p:sldId id="314" r:id="rId16"/>
  </p:sldIdLst>
  <p:sldSz cx="9144000" cy="6858000" type="screen4x3"/>
  <p:notesSz cx="6805613" cy="9939338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81">
          <p15:clr>
            <a:srgbClr val="A4A3A4"/>
          </p15:clr>
        </p15:guide>
        <p15:guide id="2" pos="2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94EAB8-3568-4CB0-94FE-FEE15B56875A}" v="250" dt="2021-08-29T14:57:10.4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446" autoAdjust="0"/>
    <p:restoredTop sz="94737" autoAdjust="0"/>
  </p:normalViewPr>
  <p:slideViewPr>
    <p:cSldViewPr>
      <p:cViewPr varScale="1">
        <p:scale>
          <a:sx n="108" d="100"/>
          <a:sy n="108" d="100"/>
        </p:scale>
        <p:origin x="1302" y="102"/>
      </p:cViewPr>
      <p:guideLst>
        <p:guide orient="horz" pos="4081"/>
        <p:guide pos="2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30" d="100"/>
        <a:sy n="130" d="100"/>
      </p:scale>
      <p:origin x="0" y="-504"/>
    </p:cViewPr>
  </p:sorterViewPr>
  <p:notesViewPr>
    <p:cSldViewPr>
      <p:cViewPr varScale="1">
        <p:scale>
          <a:sx n="80" d="100"/>
          <a:sy n="80" d="100"/>
        </p:scale>
        <p:origin x="-1974" y="-90"/>
      </p:cViewPr>
      <p:guideLst>
        <p:guide orient="horz" pos="3131"/>
        <p:guide pos="2144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microsoft.com/office/2016/11/relationships/changesInfo" Target="changesInfos/changesInfo1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ne Forsyth" userId="1bb4fdfa-151e-4e52-8403-0d5b06ae56a5" providerId="ADAL" clId="{A794EAB8-3568-4CB0-94FE-FEE15B56875A}"/>
    <pc:docChg chg="undo custSel addSld delSld modSld sldOrd">
      <pc:chgData name="Rene Forsyth" userId="1bb4fdfa-151e-4e52-8403-0d5b06ae56a5" providerId="ADAL" clId="{A794EAB8-3568-4CB0-94FE-FEE15B56875A}" dt="2021-08-29T14:57:59.237" v="3763" actId="47"/>
      <pc:docMkLst>
        <pc:docMk/>
      </pc:docMkLst>
      <pc:sldChg chg="addSp delSp modSp mod modClrScheme chgLayout">
        <pc:chgData name="Rene Forsyth" userId="1bb4fdfa-151e-4e52-8403-0d5b06ae56a5" providerId="ADAL" clId="{A794EAB8-3568-4CB0-94FE-FEE15B56875A}" dt="2021-08-29T14:33:00.603" v="2815" actId="20577"/>
        <pc:sldMkLst>
          <pc:docMk/>
          <pc:sldMk cId="0" sldId="256"/>
        </pc:sldMkLst>
        <pc:spChg chg="add del mod">
          <ac:chgData name="Rene Forsyth" userId="1bb4fdfa-151e-4e52-8403-0d5b06ae56a5" providerId="ADAL" clId="{A794EAB8-3568-4CB0-94FE-FEE15B56875A}" dt="2021-08-29T14:06:19.233" v="103" actId="6264"/>
          <ac:spMkLst>
            <pc:docMk/>
            <pc:sldMk cId="0" sldId="256"/>
            <ac:spMk id="2" creationId="{308ACE68-1CFF-4659-A20B-459AC2E3338F}"/>
          </ac:spMkLst>
        </pc:spChg>
        <pc:spChg chg="add del mod">
          <ac:chgData name="Rene Forsyth" userId="1bb4fdfa-151e-4e52-8403-0d5b06ae56a5" providerId="ADAL" clId="{A794EAB8-3568-4CB0-94FE-FEE15B56875A}" dt="2021-08-29T14:06:19.233" v="103" actId="6264"/>
          <ac:spMkLst>
            <pc:docMk/>
            <pc:sldMk cId="0" sldId="256"/>
            <ac:spMk id="3" creationId="{A19B7A69-C361-4DE4-8B36-9411AC8134B3}"/>
          </ac:spMkLst>
        </pc:spChg>
        <pc:spChg chg="del mod ord">
          <ac:chgData name="Rene Forsyth" userId="1bb4fdfa-151e-4e52-8403-0d5b06ae56a5" providerId="ADAL" clId="{A794EAB8-3568-4CB0-94FE-FEE15B56875A}" dt="2021-08-29T14:06:40.212" v="105" actId="21"/>
          <ac:spMkLst>
            <pc:docMk/>
            <pc:sldMk cId="0" sldId="256"/>
            <ac:spMk id="4" creationId="{00000000-0000-0000-0000-000000000000}"/>
          </ac:spMkLst>
        </pc:spChg>
        <pc:spChg chg="del">
          <ac:chgData name="Rene Forsyth" userId="1bb4fdfa-151e-4e52-8403-0d5b06ae56a5" providerId="ADAL" clId="{A794EAB8-3568-4CB0-94FE-FEE15B56875A}" dt="2021-08-29T14:05:15.276" v="96" actId="478"/>
          <ac:spMkLst>
            <pc:docMk/>
            <pc:sldMk cId="0" sldId="256"/>
            <ac:spMk id="5" creationId="{00000000-0000-0000-0000-000000000000}"/>
          </ac:spMkLst>
        </pc:spChg>
        <pc:spChg chg="add del mod">
          <ac:chgData name="Rene Forsyth" userId="1bb4fdfa-151e-4e52-8403-0d5b06ae56a5" providerId="ADAL" clId="{A794EAB8-3568-4CB0-94FE-FEE15B56875A}" dt="2021-08-29T14:06:56.690" v="106" actId="478"/>
          <ac:spMkLst>
            <pc:docMk/>
            <pc:sldMk cId="0" sldId="256"/>
            <ac:spMk id="7" creationId="{E984A546-905B-4860-A257-0AC51076B878}"/>
          </ac:spMkLst>
        </pc:spChg>
        <pc:spChg chg="mod ord">
          <ac:chgData name="Rene Forsyth" userId="1bb4fdfa-151e-4e52-8403-0d5b06ae56a5" providerId="ADAL" clId="{A794EAB8-3568-4CB0-94FE-FEE15B56875A}" dt="2021-08-29T14:33:00.603" v="2815" actId="20577"/>
          <ac:spMkLst>
            <pc:docMk/>
            <pc:sldMk cId="0" sldId="256"/>
            <ac:spMk id="33" creationId="{00000000-0000-0000-0000-000000000000}"/>
          </ac:spMkLst>
        </pc:spChg>
        <pc:spChg chg="add mod">
          <ac:chgData name="Rene Forsyth" userId="1bb4fdfa-151e-4e52-8403-0d5b06ae56a5" providerId="ADAL" clId="{A794EAB8-3568-4CB0-94FE-FEE15B56875A}" dt="2021-08-29T14:06:32.673" v="104" actId="26606"/>
          <ac:spMkLst>
            <pc:docMk/>
            <pc:sldMk cId="0" sldId="256"/>
            <ac:spMk id="38" creationId="{D6A32451-1FAE-4F0E-95AE-DDFFA1CE6BCC}"/>
          </ac:spMkLst>
        </pc:spChg>
      </pc:sldChg>
      <pc:sldChg chg="del">
        <pc:chgData name="Rene Forsyth" userId="1bb4fdfa-151e-4e52-8403-0d5b06ae56a5" providerId="ADAL" clId="{A794EAB8-3568-4CB0-94FE-FEE15B56875A}" dt="2021-08-29T14:13:45.532" v="167" actId="47"/>
        <pc:sldMkLst>
          <pc:docMk/>
          <pc:sldMk cId="273278685" sldId="316"/>
        </pc:sldMkLst>
      </pc:sldChg>
      <pc:sldChg chg="modSp del mod modAnim">
        <pc:chgData name="Rene Forsyth" userId="1bb4fdfa-151e-4e52-8403-0d5b06ae56a5" providerId="ADAL" clId="{A794EAB8-3568-4CB0-94FE-FEE15B56875A}" dt="2021-08-29T14:30:56.805" v="2596" actId="47"/>
        <pc:sldMkLst>
          <pc:docMk/>
          <pc:sldMk cId="2396828392" sldId="317"/>
        </pc:sldMkLst>
        <pc:spChg chg="mod">
          <ac:chgData name="Rene Forsyth" userId="1bb4fdfa-151e-4e52-8403-0d5b06ae56a5" providerId="ADAL" clId="{A794EAB8-3568-4CB0-94FE-FEE15B56875A}" dt="2021-08-29T14:15:03.015" v="169" actId="6549"/>
          <ac:spMkLst>
            <pc:docMk/>
            <pc:sldMk cId="2396828392" sldId="317"/>
            <ac:spMk id="3" creationId="{00000000-0000-0000-0000-000000000000}"/>
          </ac:spMkLst>
        </pc:spChg>
        <pc:spChg chg="mod">
          <ac:chgData name="Rene Forsyth" userId="1bb4fdfa-151e-4e52-8403-0d5b06ae56a5" providerId="ADAL" clId="{A794EAB8-3568-4CB0-94FE-FEE15B56875A}" dt="2021-08-29T14:13:51.030" v="168" actId="1076"/>
          <ac:spMkLst>
            <pc:docMk/>
            <pc:sldMk cId="2396828392" sldId="317"/>
            <ac:spMk id="4" creationId="{00000000-0000-0000-0000-000000000000}"/>
          </ac:spMkLst>
        </pc:spChg>
      </pc:sldChg>
      <pc:sldChg chg="del">
        <pc:chgData name="Rene Forsyth" userId="1bb4fdfa-151e-4e52-8403-0d5b06ae56a5" providerId="ADAL" clId="{A794EAB8-3568-4CB0-94FE-FEE15B56875A}" dt="2021-08-29T14:08:35.722" v="162" actId="47"/>
        <pc:sldMkLst>
          <pc:docMk/>
          <pc:sldMk cId="540395902" sldId="318"/>
        </pc:sldMkLst>
      </pc:sldChg>
      <pc:sldChg chg="del">
        <pc:chgData name="Rene Forsyth" userId="1bb4fdfa-151e-4e52-8403-0d5b06ae56a5" providerId="ADAL" clId="{A794EAB8-3568-4CB0-94FE-FEE15B56875A}" dt="2021-08-29T14:13:39.905" v="165" actId="47"/>
        <pc:sldMkLst>
          <pc:docMk/>
          <pc:sldMk cId="2897775837" sldId="319"/>
        </pc:sldMkLst>
      </pc:sldChg>
      <pc:sldChg chg="del">
        <pc:chgData name="Rene Forsyth" userId="1bb4fdfa-151e-4e52-8403-0d5b06ae56a5" providerId="ADAL" clId="{A794EAB8-3568-4CB0-94FE-FEE15B56875A}" dt="2021-08-29T14:13:34.320" v="163" actId="47"/>
        <pc:sldMkLst>
          <pc:docMk/>
          <pc:sldMk cId="1969852950" sldId="320"/>
        </pc:sldMkLst>
      </pc:sldChg>
      <pc:sldChg chg="del">
        <pc:chgData name="Rene Forsyth" userId="1bb4fdfa-151e-4e52-8403-0d5b06ae56a5" providerId="ADAL" clId="{A794EAB8-3568-4CB0-94FE-FEE15B56875A}" dt="2021-08-29T14:13:37.156" v="164" actId="47"/>
        <pc:sldMkLst>
          <pc:docMk/>
          <pc:sldMk cId="2745273654" sldId="321"/>
        </pc:sldMkLst>
      </pc:sldChg>
      <pc:sldChg chg="del">
        <pc:chgData name="Rene Forsyth" userId="1bb4fdfa-151e-4e52-8403-0d5b06ae56a5" providerId="ADAL" clId="{A794EAB8-3568-4CB0-94FE-FEE15B56875A}" dt="2021-08-29T14:13:40.898" v="166" actId="47"/>
        <pc:sldMkLst>
          <pc:docMk/>
          <pc:sldMk cId="945078852" sldId="322"/>
        </pc:sldMkLst>
      </pc:sldChg>
      <pc:sldChg chg="del">
        <pc:chgData name="Rene Forsyth" userId="1bb4fdfa-151e-4e52-8403-0d5b06ae56a5" providerId="ADAL" clId="{A794EAB8-3568-4CB0-94FE-FEE15B56875A}" dt="2021-08-29T14:15:04.483" v="170" actId="47"/>
        <pc:sldMkLst>
          <pc:docMk/>
          <pc:sldMk cId="1742818785" sldId="323"/>
        </pc:sldMkLst>
      </pc:sldChg>
      <pc:sldChg chg="del">
        <pc:chgData name="Rene Forsyth" userId="1bb4fdfa-151e-4e52-8403-0d5b06ae56a5" providerId="ADAL" clId="{A794EAB8-3568-4CB0-94FE-FEE15B56875A}" dt="2021-08-29T14:15:05.549" v="171" actId="47"/>
        <pc:sldMkLst>
          <pc:docMk/>
          <pc:sldMk cId="615882216" sldId="324"/>
        </pc:sldMkLst>
      </pc:sldChg>
      <pc:sldChg chg="del">
        <pc:chgData name="Rene Forsyth" userId="1bb4fdfa-151e-4e52-8403-0d5b06ae56a5" providerId="ADAL" clId="{A794EAB8-3568-4CB0-94FE-FEE15B56875A}" dt="2021-08-29T14:15:06.434" v="172" actId="47"/>
        <pc:sldMkLst>
          <pc:docMk/>
          <pc:sldMk cId="2859412040" sldId="325"/>
        </pc:sldMkLst>
      </pc:sldChg>
      <pc:sldChg chg="del">
        <pc:chgData name="Rene Forsyth" userId="1bb4fdfa-151e-4e52-8403-0d5b06ae56a5" providerId="ADAL" clId="{A794EAB8-3568-4CB0-94FE-FEE15B56875A}" dt="2021-08-29T14:15:07.894" v="173" actId="47"/>
        <pc:sldMkLst>
          <pc:docMk/>
          <pc:sldMk cId="1426749135" sldId="326"/>
        </pc:sldMkLst>
      </pc:sldChg>
      <pc:sldChg chg="del">
        <pc:chgData name="Rene Forsyth" userId="1bb4fdfa-151e-4e52-8403-0d5b06ae56a5" providerId="ADAL" clId="{A794EAB8-3568-4CB0-94FE-FEE15B56875A}" dt="2021-08-29T14:15:09.275" v="174" actId="47"/>
        <pc:sldMkLst>
          <pc:docMk/>
          <pc:sldMk cId="1102882060" sldId="327"/>
        </pc:sldMkLst>
      </pc:sldChg>
      <pc:sldChg chg="del">
        <pc:chgData name="Rene Forsyth" userId="1bb4fdfa-151e-4e52-8403-0d5b06ae56a5" providerId="ADAL" clId="{A794EAB8-3568-4CB0-94FE-FEE15B56875A}" dt="2021-08-29T14:15:11.617" v="175" actId="47"/>
        <pc:sldMkLst>
          <pc:docMk/>
          <pc:sldMk cId="1314003111" sldId="328"/>
        </pc:sldMkLst>
      </pc:sldChg>
      <pc:sldChg chg="del">
        <pc:chgData name="Rene Forsyth" userId="1bb4fdfa-151e-4e52-8403-0d5b06ae56a5" providerId="ADAL" clId="{A794EAB8-3568-4CB0-94FE-FEE15B56875A}" dt="2021-08-29T14:15:12.759" v="176" actId="47"/>
        <pc:sldMkLst>
          <pc:docMk/>
          <pc:sldMk cId="1313037422" sldId="329"/>
        </pc:sldMkLst>
      </pc:sldChg>
      <pc:sldChg chg="del">
        <pc:chgData name="Rene Forsyth" userId="1bb4fdfa-151e-4e52-8403-0d5b06ae56a5" providerId="ADAL" clId="{A794EAB8-3568-4CB0-94FE-FEE15B56875A}" dt="2021-08-29T14:22:45.174" v="1395" actId="47"/>
        <pc:sldMkLst>
          <pc:docMk/>
          <pc:sldMk cId="458506222" sldId="330"/>
        </pc:sldMkLst>
      </pc:sldChg>
      <pc:sldChg chg="del">
        <pc:chgData name="Rene Forsyth" userId="1bb4fdfa-151e-4e52-8403-0d5b06ae56a5" providerId="ADAL" clId="{A794EAB8-3568-4CB0-94FE-FEE15B56875A}" dt="2021-08-29T14:15:21.525" v="177" actId="47"/>
        <pc:sldMkLst>
          <pc:docMk/>
          <pc:sldMk cId="695967873" sldId="331"/>
        </pc:sldMkLst>
      </pc:sldChg>
      <pc:sldChg chg="del">
        <pc:chgData name="Rene Forsyth" userId="1bb4fdfa-151e-4e52-8403-0d5b06ae56a5" providerId="ADAL" clId="{A794EAB8-3568-4CB0-94FE-FEE15B56875A}" dt="2021-08-29T14:15:22.796" v="178" actId="47"/>
        <pc:sldMkLst>
          <pc:docMk/>
          <pc:sldMk cId="2087399367" sldId="332"/>
        </pc:sldMkLst>
      </pc:sldChg>
      <pc:sldChg chg="del">
        <pc:chgData name="Rene Forsyth" userId="1bb4fdfa-151e-4e52-8403-0d5b06ae56a5" providerId="ADAL" clId="{A794EAB8-3568-4CB0-94FE-FEE15B56875A}" dt="2021-08-29T14:15:26.162" v="179" actId="47"/>
        <pc:sldMkLst>
          <pc:docMk/>
          <pc:sldMk cId="3277526083" sldId="333"/>
        </pc:sldMkLst>
      </pc:sldChg>
      <pc:sldChg chg="del">
        <pc:chgData name="Rene Forsyth" userId="1bb4fdfa-151e-4e52-8403-0d5b06ae56a5" providerId="ADAL" clId="{A794EAB8-3568-4CB0-94FE-FEE15B56875A}" dt="2021-08-29T14:08:30.434" v="161" actId="47"/>
        <pc:sldMkLst>
          <pc:docMk/>
          <pc:sldMk cId="3924056460" sldId="334"/>
        </pc:sldMkLst>
      </pc:sldChg>
      <pc:sldChg chg="del">
        <pc:chgData name="Rene Forsyth" userId="1bb4fdfa-151e-4e52-8403-0d5b06ae56a5" providerId="ADAL" clId="{A794EAB8-3568-4CB0-94FE-FEE15B56875A}" dt="2021-08-29T14:08:28.516" v="160" actId="47"/>
        <pc:sldMkLst>
          <pc:docMk/>
          <pc:sldMk cId="14895670" sldId="335"/>
        </pc:sldMkLst>
      </pc:sldChg>
      <pc:sldChg chg="modSp mod ord">
        <pc:chgData name="Rene Forsyth" userId="1bb4fdfa-151e-4e52-8403-0d5b06ae56a5" providerId="ADAL" clId="{A794EAB8-3568-4CB0-94FE-FEE15B56875A}" dt="2021-08-29T14:33:13.197" v="2817" actId="20577"/>
        <pc:sldMkLst>
          <pc:docMk/>
          <pc:sldMk cId="2441763444" sldId="336"/>
        </pc:sldMkLst>
        <pc:spChg chg="mod">
          <ac:chgData name="Rene Forsyth" userId="1bb4fdfa-151e-4e52-8403-0d5b06ae56a5" providerId="ADAL" clId="{A794EAB8-3568-4CB0-94FE-FEE15B56875A}" dt="2021-08-29T14:15:54.732" v="260" actId="20577"/>
          <ac:spMkLst>
            <pc:docMk/>
            <pc:sldMk cId="2441763444" sldId="336"/>
            <ac:spMk id="2" creationId="{00000000-0000-0000-0000-000000000000}"/>
          </ac:spMkLst>
        </pc:spChg>
        <pc:spChg chg="mod">
          <ac:chgData name="Rene Forsyth" userId="1bb4fdfa-151e-4e52-8403-0d5b06ae56a5" providerId="ADAL" clId="{A794EAB8-3568-4CB0-94FE-FEE15B56875A}" dt="2021-08-29T14:33:13.197" v="2817" actId="20577"/>
          <ac:spMkLst>
            <pc:docMk/>
            <pc:sldMk cId="2441763444" sldId="336"/>
            <ac:spMk id="3" creationId="{00000000-0000-0000-0000-000000000000}"/>
          </ac:spMkLst>
        </pc:spChg>
      </pc:sldChg>
      <pc:sldChg chg="add del">
        <pc:chgData name="Rene Forsyth" userId="1bb4fdfa-151e-4e52-8403-0d5b06ae56a5" providerId="ADAL" clId="{A794EAB8-3568-4CB0-94FE-FEE15B56875A}" dt="2021-08-29T14:22:40.363" v="1392" actId="47"/>
        <pc:sldMkLst>
          <pc:docMk/>
          <pc:sldMk cId="4276595285" sldId="337"/>
        </pc:sldMkLst>
      </pc:sldChg>
      <pc:sldChg chg="modSp add del mod">
        <pc:chgData name="Rene Forsyth" userId="1bb4fdfa-151e-4e52-8403-0d5b06ae56a5" providerId="ADAL" clId="{A794EAB8-3568-4CB0-94FE-FEE15B56875A}" dt="2021-08-29T14:35:19.700" v="2844" actId="20577"/>
        <pc:sldMkLst>
          <pc:docMk/>
          <pc:sldMk cId="3902321649" sldId="338"/>
        </pc:sldMkLst>
        <pc:spChg chg="mod">
          <ac:chgData name="Rene Forsyth" userId="1bb4fdfa-151e-4e52-8403-0d5b06ae56a5" providerId="ADAL" clId="{A794EAB8-3568-4CB0-94FE-FEE15B56875A}" dt="2021-08-29T14:23:07.772" v="1438" actId="20577"/>
          <ac:spMkLst>
            <pc:docMk/>
            <pc:sldMk cId="3902321649" sldId="338"/>
            <ac:spMk id="2" creationId="{00000000-0000-0000-0000-000000000000}"/>
          </ac:spMkLst>
        </pc:spChg>
        <pc:spChg chg="mod">
          <ac:chgData name="Rene Forsyth" userId="1bb4fdfa-151e-4e52-8403-0d5b06ae56a5" providerId="ADAL" clId="{A794EAB8-3568-4CB0-94FE-FEE15B56875A}" dt="2021-08-29T14:35:19.700" v="2844" actId="20577"/>
          <ac:spMkLst>
            <pc:docMk/>
            <pc:sldMk cId="3902321649" sldId="338"/>
            <ac:spMk id="3" creationId="{00000000-0000-0000-0000-000000000000}"/>
          </ac:spMkLst>
        </pc:spChg>
      </pc:sldChg>
      <pc:sldChg chg="modSp add mod">
        <pc:chgData name="Rene Forsyth" userId="1bb4fdfa-151e-4e52-8403-0d5b06ae56a5" providerId="ADAL" clId="{A794EAB8-3568-4CB0-94FE-FEE15B56875A}" dt="2021-08-29T14:33:17.213" v="2818" actId="255"/>
        <pc:sldMkLst>
          <pc:docMk/>
          <pc:sldMk cId="153017773" sldId="339"/>
        </pc:sldMkLst>
        <pc:spChg chg="mod">
          <ac:chgData name="Rene Forsyth" userId="1bb4fdfa-151e-4e52-8403-0d5b06ae56a5" providerId="ADAL" clId="{A794EAB8-3568-4CB0-94FE-FEE15B56875A}" dt="2021-08-29T14:19:30.484" v="943" actId="5793"/>
          <ac:spMkLst>
            <pc:docMk/>
            <pc:sldMk cId="153017773" sldId="339"/>
            <ac:spMk id="2" creationId="{00000000-0000-0000-0000-000000000000}"/>
          </ac:spMkLst>
        </pc:spChg>
        <pc:spChg chg="mod">
          <ac:chgData name="Rene Forsyth" userId="1bb4fdfa-151e-4e52-8403-0d5b06ae56a5" providerId="ADAL" clId="{A794EAB8-3568-4CB0-94FE-FEE15B56875A}" dt="2021-08-29T14:33:17.213" v="2818" actId="255"/>
          <ac:spMkLst>
            <pc:docMk/>
            <pc:sldMk cId="153017773" sldId="339"/>
            <ac:spMk id="3" creationId="{00000000-0000-0000-0000-000000000000}"/>
          </ac:spMkLst>
        </pc:spChg>
      </pc:sldChg>
      <pc:sldChg chg="modSp add mod">
        <pc:chgData name="Rene Forsyth" userId="1bb4fdfa-151e-4e52-8403-0d5b06ae56a5" providerId="ADAL" clId="{A794EAB8-3568-4CB0-94FE-FEE15B56875A}" dt="2021-08-29T14:34:51.924" v="2836" actId="20577"/>
        <pc:sldMkLst>
          <pc:docMk/>
          <pc:sldMk cId="204945471" sldId="340"/>
        </pc:sldMkLst>
        <pc:spChg chg="mod">
          <ac:chgData name="Rene Forsyth" userId="1bb4fdfa-151e-4e52-8403-0d5b06ae56a5" providerId="ADAL" clId="{A794EAB8-3568-4CB0-94FE-FEE15B56875A}" dt="2021-08-29T14:34:51.924" v="2836" actId="20577"/>
          <ac:spMkLst>
            <pc:docMk/>
            <pc:sldMk cId="204945471" sldId="340"/>
            <ac:spMk id="3" creationId="{00000000-0000-0000-0000-000000000000}"/>
          </ac:spMkLst>
        </pc:spChg>
      </pc:sldChg>
      <pc:sldChg chg="addSp modSp add mod modAnim">
        <pc:chgData name="Rene Forsyth" userId="1bb4fdfa-151e-4e52-8403-0d5b06ae56a5" providerId="ADAL" clId="{A794EAB8-3568-4CB0-94FE-FEE15B56875A}" dt="2021-08-29T14:34:29.321" v="2834" actId="14100"/>
        <pc:sldMkLst>
          <pc:docMk/>
          <pc:sldMk cId="2248198921" sldId="341"/>
        </pc:sldMkLst>
        <pc:spChg chg="mod">
          <ac:chgData name="Rene Forsyth" userId="1bb4fdfa-151e-4e52-8403-0d5b06ae56a5" providerId="ADAL" clId="{A794EAB8-3568-4CB0-94FE-FEE15B56875A}" dt="2021-08-29T14:33:21.142" v="2819" actId="255"/>
          <ac:spMkLst>
            <pc:docMk/>
            <pc:sldMk cId="2248198921" sldId="341"/>
            <ac:spMk id="3" creationId="{00000000-0000-0000-0000-000000000000}"/>
          </ac:spMkLst>
        </pc:spChg>
        <pc:spChg chg="add mod">
          <ac:chgData name="Rene Forsyth" userId="1bb4fdfa-151e-4e52-8403-0d5b06ae56a5" providerId="ADAL" clId="{A794EAB8-3568-4CB0-94FE-FEE15B56875A}" dt="2021-08-29T14:34:29.321" v="2834" actId="14100"/>
          <ac:spMkLst>
            <pc:docMk/>
            <pc:sldMk cId="2248198921" sldId="341"/>
            <ac:spMk id="4" creationId="{9DE67DE0-6FEE-4876-9F5E-711038F67BC7}"/>
          </ac:spMkLst>
        </pc:spChg>
      </pc:sldChg>
      <pc:sldChg chg="modSp add mod">
        <pc:chgData name="Rene Forsyth" userId="1bb4fdfa-151e-4e52-8403-0d5b06ae56a5" providerId="ADAL" clId="{A794EAB8-3568-4CB0-94FE-FEE15B56875A}" dt="2021-08-29T14:34:56.135" v="2837" actId="255"/>
        <pc:sldMkLst>
          <pc:docMk/>
          <pc:sldMk cId="3486661671" sldId="342"/>
        </pc:sldMkLst>
        <pc:spChg chg="mod">
          <ac:chgData name="Rene Forsyth" userId="1bb4fdfa-151e-4e52-8403-0d5b06ae56a5" providerId="ADAL" clId="{A794EAB8-3568-4CB0-94FE-FEE15B56875A}" dt="2021-08-29T14:26:57.532" v="2220" actId="20577"/>
          <ac:spMkLst>
            <pc:docMk/>
            <pc:sldMk cId="3486661671" sldId="342"/>
            <ac:spMk id="2" creationId="{00000000-0000-0000-0000-000000000000}"/>
          </ac:spMkLst>
        </pc:spChg>
        <pc:spChg chg="mod">
          <ac:chgData name="Rene Forsyth" userId="1bb4fdfa-151e-4e52-8403-0d5b06ae56a5" providerId="ADAL" clId="{A794EAB8-3568-4CB0-94FE-FEE15B56875A}" dt="2021-08-29T14:34:56.135" v="2837" actId="255"/>
          <ac:spMkLst>
            <pc:docMk/>
            <pc:sldMk cId="3486661671" sldId="342"/>
            <ac:spMk id="3" creationId="{00000000-0000-0000-0000-000000000000}"/>
          </ac:spMkLst>
        </pc:spChg>
      </pc:sldChg>
      <pc:sldChg chg="delSp modSp new mod modClrScheme chgLayout">
        <pc:chgData name="Rene Forsyth" userId="1bb4fdfa-151e-4e52-8403-0d5b06ae56a5" providerId="ADAL" clId="{A794EAB8-3568-4CB0-94FE-FEE15B56875A}" dt="2021-08-29T14:35:09.141" v="2840" actId="12788"/>
        <pc:sldMkLst>
          <pc:docMk/>
          <pc:sldMk cId="1259748411" sldId="343"/>
        </pc:sldMkLst>
        <pc:spChg chg="del">
          <ac:chgData name="Rene Forsyth" userId="1bb4fdfa-151e-4e52-8403-0d5b06ae56a5" providerId="ADAL" clId="{A794EAB8-3568-4CB0-94FE-FEE15B56875A}" dt="2021-08-29T14:28:38.984" v="2383" actId="26606"/>
          <ac:spMkLst>
            <pc:docMk/>
            <pc:sldMk cId="1259748411" sldId="343"/>
            <ac:spMk id="2" creationId="{6037B9BC-6971-44C1-AC3A-488BB050E71E}"/>
          </ac:spMkLst>
        </pc:spChg>
        <pc:spChg chg="mod">
          <ac:chgData name="Rene Forsyth" userId="1bb4fdfa-151e-4e52-8403-0d5b06ae56a5" providerId="ADAL" clId="{A794EAB8-3568-4CB0-94FE-FEE15B56875A}" dt="2021-08-29T14:35:09.141" v="2840" actId="12788"/>
          <ac:spMkLst>
            <pc:docMk/>
            <pc:sldMk cId="1259748411" sldId="343"/>
            <ac:spMk id="3" creationId="{A6F5F87D-B6DC-498A-B618-46E07A023495}"/>
          </ac:spMkLst>
        </pc:spChg>
        <pc:spChg chg="del mod">
          <ac:chgData name="Rene Forsyth" userId="1bb4fdfa-151e-4e52-8403-0d5b06ae56a5" providerId="ADAL" clId="{A794EAB8-3568-4CB0-94FE-FEE15B56875A}" dt="2021-08-29T14:29:26.603" v="2397" actId="478"/>
          <ac:spMkLst>
            <pc:docMk/>
            <pc:sldMk cId="1259748411" sldId="343"/>
            <ac:spMk id="4" creationId="{3DD86447-FD2F-450D-8E85-3DFF48D677F6}"/>
          </ac:spMkLst>
        </pc:spChg>
        <pc:spChg chg="mod">
          <ac:chgData name="Rene Forsyth" userId="1bb4fdfa-151e-4e52-8403-0d5b06ae56a5" providerId="ADAL" clId="{A794EAB8-3568-4CB0-94FE-FEE15B56875A}" dt="2021-08-29T14:28:38.984" v="2383" actId="26606"/>
          <ac:spMkLst>
            <pc:docMk/>
            <pc:sldMk cId="1259748411" sldId="343"/>
            <ac:spMk id="5" creationId="{ECCD79DC-0D11-4509-AD55-DE0D902C026D}"/>
          </ac:spMkLst>
        </pc:spChg>
      </pc:sldChg>
      <pc:sldChg chg="addSp delSp modSp new mod">
        <pc:chgData name="Rene Forsyth" userId="1bb4fdfa-151e-4e52-8403-0d5b06ae56a5" providerId="ADAL" clId="{A794EAB8-3568-4CB0-94FE-FEE15B56875A}" dt="2021-08-29T14:42:14.533" v="3315" actId="14100"/>
        <pc:sldMkLst>
          <pc:docMk/>
          <pc:sldMk cId="330085195" sldId="344"/>
        </pc:sldMkLst>
        <pc:spChg chg="mod">
          <ac:chgData name="Rene Forsyth" userId="1bb4fdfa-151e-4e52-8403-0d5b06ae56a5" providerId="ADAL" clId="{A794EAB8-3568-4CB0-94FE-FEE15B56875A}" dt="2021-08-29T14:31:22.386" v="2653" actId="20577"/>
          <ac:spMkLst>
            <pc:docMk/>
            <pc:sldMk cId="330085195" sldId="344"/>
            <ac:spMk id="2" creationId="{7FB0C671-3E0E-4D8E-B88E-23ED3CF25314}"/>
          </ac:spMkLst>
        </pc:spChg>
        <pc:spChg chg="mod">
          <ac:chgData name="Rene Forsyth" userId="1bb4fdfa-151e-4e52-8403-0d5b06ae56a5" providerId="ADAL" clId="{A794EAB8-3568-4CB0-94FE-FEE15B56875A}" dt="2021-08-29T14:41:50.783" v="3310" actId="255"/>
          <ac:spMkLst>
            <pc:docMk/>
            <pc:sldMk cId="330085195" sldId="344"/>
            <ac:spMk id="3" creationId="{46119CD5-857E-45E3-BE55-014192DA5AB2}"/>
          </ac:spMkLst>
        </pc:spChg>
        <pc:spChg chg="del">
          <ac:chgData name="Rene Forsyth" userId="1bb4fdfa-151e-4e52-8403-0d5b06ae56a5" providerId="ADAL" clId="{A794EAB8-3568-4CB0-94FE-FEE15B56875A}" dt="2021-08-29T14:32:38.883" v="2784" actId="478"/>
          <ac:spMkLst>
            <pc:docMk/>
            <pc:sldMk cId="330085195" sldId="344"/>
            <ac:spMk id="4" creationId="{7104B82F-C7C1-4EDC-BDCB-AF26541AB45F}"/>
          </ac:spMkLst>
        </pc:spChg>
        <pc:spChg chg="del">
          <ac:chgData name="Rene Forsyth" userId="1bb4fdfa-151e-4e52-8403-0d5b06ae56a5" providerId="ADAL" clId="{A794EAB8-3568-4CB0-94FE-FEE15B56875A}" dt="2021-08-29T14:32:40.604" v="2785" actId="478"/>
          <ac:spMkLst>
            <pc:docMk/>
            <pc:sldMk cId="330085195" sldId="344"/>
            <ac:spMk id="5" creationId="{24F241AB-AEF1-44A5-8A79-E6771DCCE0E1}"/>
          </ac:spMkLst>
        </pc:spChg>
        <pc:spChg chg="add mod">
          <ac:chgData name="Rene Forsyth" userId="1bb4fdfa-151e-4e52-8403-0d5b06ae56a5" providerId="ADAL" clId="{A794EAB8-3568-4CB0-94FE-FEE15B56875A}" dt="2021-08-29T14:42:14.533" v="3315" actId="14100"/>
          <ac:spMkLst>
            <pc:docMk/>
            <pc:sldMk cId="330085195" sldId="344"/>
            <ac:spMk id="11" creationId="{3F9DF713-170A-4966-B5A7-0AE375C3BFF5}"/>
          </ac:spMkLst>
        </pc:spChg>
        <pc:picChg chg="add del mod modCrop">
          <ac:chgData name="Rene Forsyth" userId="1bb4fdfa-151e-4e52-8403-0d5b06ae56a5" providerId="ADAL" clId="{A794EAB8-3568-4CB0-94FE-FEE15B56875A}" dt="2021-08-29T14:39:09.066" v="3154" actId="478"/>
          <ac:picMkLst>
            <pc:docMk/>
            <pc:sldMk cId="330085195" sldId="344"/>
            <ac:picMk id="7" creationId="{F431CEA4-AA84-426D-B186-113F8B786FD1}"/>
          </ac:picMkLst>
        </pc:picChg>
        <pc:picChg chg="add del mod modCrop">
          <ac:chgData name="Rene Forsyth" userId="1bb4fdfa-151e-4e52-8403-0d5b06ae56a5" providerId="ADAL" clId="{A794EAB8-3568-4CB0-94FE-FEE15B56875A}" dt="2021-08-29T14:39:09.683" v="3155" actId="478"/>
          <ac:picMkLst>
            <pc:docMk/>
            <pc:sldMk cId="330085195" sldId="344"/>
            <ac:picMk id="8" creationId="{9EF31B9A-0EEA-4440-895F-75D816B14F2B}"/>
          </ac:picMkLst>
        </pc:picChg>
        <pc:picChg chg="add mod">
          <ac:chgData name="Rene Forsyth" userId="1bb4fdfa-151e-4e52-8403-0d5b06ae56a5" providerId="ADAL" clId="{A794EAB8-3568-4CB0-94FE-FEE15B56875A}" dt="2021-08-29T14:41:54.168" v="3311" actId="1076"/>
          <ac:picMkLst>
            <pc:docMk/>
            <pc:sldMk cId="330085195" sldId="344"/>
            <ac:picMk id="10" creationId="{85891D15-D5B2-42F5-B530-0B0A619730FC}"/>
          </ac:picMkLst>
        </pc:picChg>
      </pc:sldChg>
      <pc:sldChg chg="addSp delSp modSp add mod">
        <pc:chgData name="Rene Forsyth" userId="1bb4fdfa-151e-4e52-8403-0d5b06ae56a5" providerId="ADAL" clId="{A794EAB8-3568-4CB0-94FE-FEE15B56875A}" dt="2021-08-29T14:53:28.054" v="3684" actId="1440"/>
        <pc:sldMkLst>
          <pc:docMk/>
          <pc:sldMk cId="2231233479" sldId="345"/>
        </pc:sldMkLst>
        <pc:spChg chg="mod">
          <ac:chgData name="Rene Forsyth" userId="1bb4fdfa-151e-4e52-8403-0d5b06ae56a5" providerId="ADAL" clId="{A794EAB8-3568-4CB0-94FE-FEE15B56875A}" dt="2021-08-29T14:46:27.393" v="3426" actId="12"/>
          <ac:spMkLst>
            <pc:docMk/>
            <pc:sldMk cId="2231233479" sldId="345"/>
            <ac:spMk id="3" creationId="{46119CD5-857E-45E3-BE55-014192DA5AB2}"/>
          </ac:spMkLst>
        </pc:spChg>
        <pc:picChg chg="add mod">
          <ac:chgData name="Rene Forsyth" userId="1bb4fdfa-151e-4e52-8403-0d5b06ae56a5" providerId="ADAL" clId="{A794EAB8-3568-4CB0-94FE-FEE15B56875A}" dt="2021-08-29T14:53:28.054" v="3684" actId="1440"/>
          <ac:picMkLst>
            <pc:docMk/>
            <pc:sldMk cId="2231233479" sldId="345"/>
            <ac:picMk id="5" creationId="{859ADD9C-A73C-40F2-B1F7-FA94A49CC379}"/>
          </ac:picMkLst>
        </pc:picChg>
        <pc:picChg chg="del">
          <ac:chgData name="Rene Forsyth" userId="1bb4fdfa-151e-4e52-8403-0d5b06ae56a5" providerId="ADAL" clId="{A794EAB8-3568-4CB0-94FE-FEE15B56875A}" dt="2021-08-29T14:42:27.079" v="3318" actId="478"/>
          <ac:picMkLst>
            <pc:docMk/>
            <pc:sldMk cId="2231233479" sldId="345"/>
            <ac:picMk id="7" creationId="{F431CEA4-AA84-426D-B186-113F8B786FD1}"/>
          </ac:picMkLst>
        </pc:picChg>
        <pc:picChg chg="del">
          <ac:chgData name="Rene Forsyth" userId="1bb4fdfa-151e-4e52-8403-0d5b06ae56a5" providerId="ADAL" clId="{A794EAB8-3568-4CB0-94FE-FEE15B56875A}" dt="2021-08-29T14:42:27.740" v="3319" actId="478"/>
          <ac:picMkLst>
            <pc:docMk/>
            <pc:sldMk cId="2231233479" sldId="345"/>
            <ac:picMk id="8" creationId="{9EF31B9A-0EEA-4440-895F-75D816B14F2B}"/>
          </ac:picMkLst>
        </pc:picChg>
      </pc:sldChg>
      <pc:sldChg chg="addSp delSp modSp add mod">
        <pc:chgData name="Rene Forsyth" userId="1bb4fdfa-151e-4e52-8403-0d5b06ae56a5" providerId="ADAL" clId="{A794EAB8-3568-4CB0-94FE-FEE15B56875A}" dt="2021-08-29T14:53:17.194" v="3682" actId="1440"/>
        <pc:sldMkLst>
          <pc:docMk/>
          <pc:sldMk cId="3415017049" sldId="346"/>
        </pc:sldMkLst>
        <pc:spChg chg="mod">
          <ac:chgData name="Rene Forsyth" userId="1bb4fdfa-151e-4e52-8403-0d5b06ae56a5" providerId="ADAL" clId="{A794EAB8-3568-4CB0-94FE-FEE15B56875A}" dt="2021-08-29T14:52:50.127" v="3677" actId="14100"/>
          <ac:spMkLst>
            <pc:docMk/>
            <pc:sldMk cId="3415017049" sldId="346"/>
            <ac:spMk id="3" creationId="{46119CD5-857E-45E3-BE55-014192DA5AB2}"/>
          </ac:spMkLst>
        </pc:spChg>
        <pc:picChg chg="add mod modCrop">
          <ac:chgData name="Rene Forsyth" userId="1bb4fdfa-151e-4e52-8403-0d5b06ae56a5" providerId="ADAL" clId="{A794EAB8-3568-4CB0-94FE-FEE15B56875A}" dt="2021-08-29T14:53:17.194" v="3682" actId="1440"/>
          <ac:picMkLst>
            <pc:docMk/>
            <pc:sldMk cId="3415017049" sldId="346"/>
            <ac:picMk id="5" creationId="{22555E80-FC3B-4699-B48F-6CE6754EF568}"/>
          </ac:picMkLst>
        </pc:picChg>
        <pc:picChg chg="del mod">
          <ac:chgData name="Rene Forsyth" userId="1bb4fdfa-151e-4e52-8403-0d5b06ae56a5" providerId="ADAL" clId="{A794EAB8-3568-4CB0-94FE-FEE15B56875A}" dt="2021-08-29T14:48:37.564" v="3477" actId="478"/>
          <ac:picMkLst>
            <pc:docMk/>
            <pc:sldMk cId="3415017049" sldId="346"/>
            <ac:picMk id="7" creationId="{F431CEA4-AA84-426D-B186-113F8B786FD1}"/>
          </ac:picMkLst>
        </pc:picChg>
        <pc:picChg chg="del">
          <ac:chgData name="Rene Forsyth" userId="1bb4fdfa-151e-4e52-8403-0d5b06ae56a5" providerId="ADAL" clId="{A794EAB8-3568-4CB0-94FE-FEE15B56875A}" dt="2021-08-29T14:48:36.611" v="3476" actId="478"/>
          <ac:picMkLst>
            <pc:docMk/>
            <pc:sldMk cId="3415017049" sldId="346"/>
            <ac:picMk id="8" creationId="{9EF31B9A-0EEA-4440-895F-75D816B14F2B}"/>
          </ac:picMkLst>
        </pc:picChg>
      </pc:sldChg>
      <pc:sldChg chg="addSp delSp new del mod">
        <pc:chgData name="Rene Forsyth" userId="1bb4fdfa-151e-4e52-8403-0d5b06ae56a5" providerId="ADAL" clId="{A794EAB8-3568-4CB0-94FE-FEE15B56875A}" dt="2021-08-29T14:57:59.237" v="3763" actId="47"/>
        <pc:sldMkLst>
          <pc:docMk/>
          <pc:sldMk cId="3421821558" sldId="347"/>
        </pc:sldMkLst>
        <pc:picChg chg="add del">
          <ac:chgData name="Rene Forsyth" userId="1bb4fdfa-151e-4e52-8403-0d5b06ae56a5" providerId="ADAL" clId="{A794EAB8-3568-4CB0-94FE-FEE15B56875A}" dt="2021-08-29T14:53:46.414" v="3699" actId="21"/>
          <ac:picMkLst>
            <pc:docMk/>
            <pc:sldMk cId="3421821558" sldId="347"/>
            <ac:picMk id="7" creationId="{4C630B66-F339-4385-86B5-8C2E26D2877A}"/>
          </ac:picMkLst>
        </pc:picChg>
      </pc:sldChg>
      <pc:sldChg chg="addSp modSp add mod ord">
        <pc:chgData name="Rene Forsyth" userId="1bb4fdfa-151e-4e52-8403-0d5b06ae56a5" providerId="ADAL" clId="{A794EAB8-3568-4CB0-94FE-FEE15B56875A}" dt="2021-08-29T14:53:22.605" v="3683" actId="1440"/>
        <pc:sldMkLst>
          <pc:docMk/>
          <pc:sldMk cId="3620001568" sldId="348"/>
        </pc:sldMkLst>
        <pc:spChg chg="mod">
          <ac:chgData name="Rene Forsyth" userId="1bb4fdfa-151e-4e52-8403-0d5b06ae56a5" providerId="ADAL" clId="{A794EAB8-3568-4CB0-94FE-FEE15B56875A}" dt="2021-08-29T14:47:07.362" v="3457" actId="6549"/>
          <ac:spMkLst>
            <pc:docMk/>
            <pc:sldMk cId="3620001568" sldId="348"/>
            <ac:spMk id="3" creationId="{46119CD5-857E-45E3-BE55-014192DA5AB2}"/>
          </ac:spMkLst>
        </pc:spChg>
        <pc:picChg chg="add mod modCrop">
          <ac:chgData name="Rene Forsyth" userId="1bb4fdfa-151e-4e52-8403-0d5b06ae56a5" providerId="ADAL" clId="{A794EAB8-3568-4CB0-94FE-FEE15B56875A}" dt="2021-08-29T14:53:22.605" v="3683" actId="1440"/>
          <ac:picMkLst>
            <pc:docMk/>
            <pc:sldMk cId="3620001568" sldId="348"/>
            <ac:picMk id="5" creationId="{139049BD-84CD-426E-B41E-DDD3CAD1FDF5}"/>
          </ac:picMkLst>
        </pc:picChg>
        <pc:picChg chg="mod">
          <ac:chgData name="Rene Forsyth" userId="1bb4fdfa-151e-4e52-8403-0d5b06ae56a5" providerId="ADAL" clId="{A794EAB8-3568-4CB0-94FE-FEE15B56875A}" dt="2021-08-29T14:48:10.448" v="3468" actId="1076"/>
          <ac:picMkLst>
            <pc:docMk/>
            <pc:sldMk cId="3620001568" sldId="348"/>
            <ac:picMk id="7" creationId="{F431CEA4-AA84-426D-B186-113F8B786FD1}"/>
          </ac:picMkLst>
        </pc:picChg>
        <pc:picChg chg="mod modCrop">
          <ac:chgData name="Rene Forsyth" userId="1bb4fdfa-151e-4e52-8403-0d5b06ae56a5" providerId="ADAL" clId="{A794EAB8-3568-4CB0-94FE-FEE15B56875A}" dt="2021-08-29T14:48:19.020" v="3469" actId="1076"/>
          <ac:picMkLst>
            <pc:docMk/>
            <pc:sldMk cId="3620001568" sldId="348"/>
            <ac:picMk id="8" creationId="{9EF31B9A-0EEA-4440-895F-75D816B14F2B}"/>
          </ac:picMkLst>
        </pc:picChg>
      </pc:sldChg>
      <pc:sldChg chg="addSp delSp modSp add mod modClrScheme chgLayout">
        <pc:chgData name="Rene Forsyth" userId="1bb4fdfa-151e-4e52-8403-0d5b06ae56a5" providerId="ADAL" clId="{A794EAB8-3568-4CB0-94FE-FEE15B56875A}" dt="2021-08-29T14:57:56.220" v="3762" actId="1038"/>
        <pc:sldMkLst>
          <pc:docMk/>
          <pc:sldMk cId="244234272" sldId="349"/>
        </pc:sldMkLst>
        <pc:spChg chg="mod">
          <ac:chgData name="Rene Forsyth" userId="1bb4fdfa-151e-4e52-8403-0d5b06ae56a5" providerId="ADAL" clId="{A794EAB8-3568-4CB0-94FE-FEE15B56875A}" dt="2021-08-29T14:53:54.279" v="3704" actId="26606"/>
          <ac:spMkLst>
            <pc:docMk/>
            <pc:sldMk cId="244234272" sldId="349"/>
            <ac:spMk id="2" creationId="{7FB0C671-3E0E-4D8E-B88E-23ED3CF25314}"/>
          </ac:spMkLst>
        </pc:spChg>
        <pc:spChg chg="del mod ord">
          <ac:chgData name="Rene Forsyth" userId="1bb4fdfa-151e-4e52-8403-0d5b06ae56a5" providerId="ADAL" clId="{A794EAB8-3568-4CB0-94FE-FEE15B56875A}" dt="2021-08-29T14:54:48.551" v="3708" actId="478"/>
          <ac:spMkLst>
            <pc:docMk/>
            <pc:sldMk cId="244234272" sldId="349"/>
            <ac:spMk id="3" creationId="{46119CD5-857E-45E3-BE55-014192DA5AB2}"/>
          </ac:spMkLst>
        </pc:spChg>
        <pc:spChg chg="add del mod">
          <ac:chgData name="Rene Forsyth" userId="1bb4fdfa-151e-4e52-8403-0d5b06ae56a5" providerId="ADAL" clId="{A794EAB8-3568-4CB0-94FE-FEE15B56875A}" dt="2021-08-29T14:54:51.382" v="3710" actId="478"/>
          <ac:spMkLst>
            <pc:docMk/>
            <pc:sldMk cId="244234272" sldId="349"/>
            <ac:spMk id="7" creationId="{BD32175B-1205-4CEC-8765-7155217FA7E6}"/>
          </ac:spMkLst>
        </pc:spChg>
        <pc:spChg chg="add del mod">
          <ac:chgData name="Rene Forsyth" userId="1bb4fdfa-151e-4e52-8403-0d5b06ae56a5" providerId="ADAL" clId="{A794EAB8-3568-4CB0-94FE-FEE15B56875A}" dt="2021-08-29T14:53:58.644" v="3706" actId="478"/>
          <ac:spMkLst>
            <pc:docMk/>
            <pc:sldMk cId="244234272" sldId="349"/>
            <ac:spMk id="11" creationId="{C4F70107-CD7C-4893-A15E-C0F378313018}"/>
          </ac:spMkLst>
        </pc:spChg>
        <pc:spChg chg="add del mod">
          <ac:chgData name="Rene Forsyth" userId="1bb4fdfa-151e-4e52-8403-0d5b06ae56a5" providerId="ADAL" clId="{A794EAB8-3568-4CB0-94FE-FEE15B56875A}" dt="2021-08-29T14:53:57.224" v="3705" actId="478"/>
          <ac:spMkLst>
            <pc:docMk/>
            <pc:sldMk cId="244234272" sldId="349"/>
            <ac:spMk id="13" creationId="{284941B3-3AB1-4C90-ADAF-D9CBC0AD3B07}"/>
          </ac:spMkLst>
        </pc:spChg>
        <pc:grpChg chg="add del mod">
          <ac:chgData name="Rene Forsyth" userId="1bb4fdfa-151e-4e52-8403-0d5b06ae56a5" providerId="ADAL" clId="{A794EAB8-3568-4CB0-94FE-FEE15B56875A}" dt="2021-08-29T14:57:44.219" v="3754" actId="478"/>
          <ac:grpSpMkLst>
            <pc:docMk/>
            <pc:sldMk cId="244234272" sldId="349"/>
            <ac:grpSpMk id="17" creationId="{6DE7F0BB-8A8E-4D1A-805C-29FBA21E2E0C}"/>
          </ac:grpSpMkLst>
        </pc:grpChg>
        <pc:picChg chg="del">
          <ac:chgData name="Rene Forsyth" userId="1bb4fdfa-151e-4e52-8403-0d5b06ae56a5" providerId="ADAL" clId="{A794EAB8-3568-4CB0-94FE-FEE15B56875A}" dt="2021-08-29T14:53:44.099" v="3698" actId="478"/>
          <ac:picMkLst>
            <pc:docMk/>
            <pc:sldMk cId="244234272" sldId="349"/>
            <ac:picMk id="5" creationId="{22555E80-FC3B-4699-B48F-6CE6754EF568}"/>
          </ac:picMkLst>
        </pc:picChg>
        <pc:picChg chg="add mod">
          <ac:chgData name="Rene Forsyth" userId="1bb4fdfa-151e-4e52-8403-0d5b06ae56a5" providerId="ADAL" clId="{A794EAB8-3568-4CB0-94FE-FEE15B56875A}" dt="2021-08-29T14:57:50.527" v="3757" actId="1076"/>
          <ac:picMkLst>
            <pc:docMk/>
            <pc:sldMk cId="244234272" sldId="349"/>
            <ac:picMk id="6" creationId="{92BA0951-C30A-4B81-AEC6-04C729BC276D}"/>
          </ac:picMkLst>
        </pc:picChg>
        <pc:picChg chg="add mod">
          <ac:chgData name="Rene Forsyth" userId="1bb4fdfa-151e-4e52-8403-0d5b06ae56a5" providerId="ADAL" clId="{A794EAB8-3568-4CB0-94FE-FEE15B56875A}" dt="2021-08-29T14:57:17.117" v="3751" actId="1440"/>
          <ac:picMkLst>
            <pc:docMk/>
            <pc:sldMk cId="244234272" sldId="349"/>
            <ac:picMk id="9" creationId="{CCE3419E-0D43-4BD2-9F2C-7132E56287D8}"/>
          </ac:picMkLst>
        </pc:picChg>
        <pc:picChg chg="add mod modCrop">
          <ac:chgData name="Rene Forsyth" userId="1bb4fdfa-151e-4e52-8403-0d5b06ae56a5" providerId="ADAL" clId="{A794EAB8-3568-4CB0-94FE-FEE15B56875A}" dt="2021-08-29T14:57:17.117" v="3751" actId="1440"/>
          <ac:picMkLst>
            <pc:docMk/>
            <pc:sldMk cId="244234272" sldId="349"/>
            <ac:picMk id="12" creationId="{82AE30D6-FA07-4460-8767-AABBEBA72466}"/>
          </ac:picMkLst>
        </pc:picChg>
        <pc:picChg chg="add mod modCrop">
          <ac:chgData name="Rene Forsyth" userId="1bb4fdfa-151e-4e52-8403-0d5b06ae56a5" providerId="ADAL" clId="{A794EAB8-3568-4CB0-94FE-FEE15B56875A}" dt="2021-08-29T14:57:17.117" v="3751" actId="1440"/>
          <ac:picMkLst>
            <pc:docMk/>
            <pc:sldMk cId="244234272" sldId="349"/>
            <ac:picMk id="15" creationId="{B68BAF3B-487B-446C-BB23-3266B9597B73}"/>
          </ac:picMkLst>
        </pc:picChg>
        <pc:picChg chg="add del mod modCrop">
          <ac:chgData name="Rene Forsyth" userId="1bb4fdfa-151e-4e52-8403-0d5b06ae56a5" providerId="ADAL" clId="{A794EAB8-3568-4CB0-94FE-FEE15B56875A}" dt="2021-08-29T14:56:32.228" v="3735" actId="478"/>
          <ac:picMkLst>
            <pc:docMk/>
            <pc:sldMk cId="244234272" sldId="349"/>
            <ac:picMk id="16" creationId="{059150C6-E180-4D0B-B849-DDE1A50AA360}"/>
          </ac:picMkLst>
        </pc:picChg>
        <pc:picChg chg="add mod">
          <ac:chgData name="Rene Forsyth" userId="1bb4fdfa-151e-4e52-8403-0d5b06ae56a5" providerId="ADAL" clId="{A794EAB8-3568-4CB0-94FE-FEE15B56875A}" dt="2021-08-29T14:57:56.220" v="3762" actId="1038"/>
          <ac:picMkLst>
            <pc:docMk/>
            <pc:sldMk cId="244234272" sldId="349"/>
            <ac:picMk id="19" creationId="{9597021C-328C-44DE-A322-780D9573A416}"/>
          </ac:picMkLst>
        </pc:picChg>
      </pc:sldChg>
      <pc:sldMasterChg chg="delSldLayout">
        <pc:chgData name="Rene Forsyth" userId="1bb4fdfa-151e-4e52-8403-0d5b06ae56a5" providerId="ADAL" clId="{A794EAB8-3568-4CB0-94FE-FEE15B56875A}" dt="2021-08-29T14:15:12.759" v="176" actId="47"/>
        <pc:sldMasterMkLst>
          <pc:docMk/>
          <pc:sldMasterMk cId="0" sldId="2147483648"/>
        </pc:sldMasterMkLst>
        <pc:sldLayoutChg chg="del">
          <pc:chgData name="Rene Forsyth" userId="1bb4fdfa-151e-4e52-8403-0d5b06ae56a5" providerId="ADAL" clId="{A794EAB8-3568-4CB0-94FE-FEE15B56875A}" dt="2021-08-29T14:15:12.759" v="176" actId="47"/>
          <pc:sldLayoutMkLst>
            <pc:docMk/>
            <pc:sldMasterMk cId="0" sldId="2147483648"/>
            <pc:sldLayoutMk cId="0" sldId="2147483667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59448" cy="664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0000" tIns="36000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endParaRPr lang="en-AU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939" y="0"/>
            <a:ext cx="2949099" cy="664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0" rIns="36000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r>
              <a:rPr lang="en-US"/>
              <a:t>23 November 2016</a:t>
            </a:r>
            <a:endParaRPr lang="en-AU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099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0000" tIns="0" rIns="0" bIns="360000" numCol="1" anchor="b" anchorCtr="0" compatLnSpc="1">
            <a:prstTxWarp prst="textNoShape">
              <a:avLst/>
            </a:prstTxWarp>
          </a:bodyPr>
          <a:lstStyle>
            <a:lvl1pPr>
              <a:defRPr sz="600"/>
            </a:lvl1pPr>
          </a:lstStyle>
          <a:p>
            <a:endParaRPr lang="en-AU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375" y="9440646"/>
            <a:ext cx="1006664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360000" bIns="360000" numCol="1" anchor="b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F35B41F6-5276-4A72-A2FD-9F5C106C2B31}" type="slidenum">
              <a:rPr lang="en-AU"/>
              <a:pPr/>
              <a:t>‹#›</a:t>
            </a:fld>
            <a:endParaRPr lang="en-AU"/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3402807" y="9352641"/>
            <a:ext cx="2322100" cy="234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r>
              <a:rPr lang="en-US" sz="600">
                <a:solidFill>
                  <a:srgbClr val="000000"/>
                </a:solidFill>
              </a:rPr>
              <a:t>Curtin University is a trademark of Curtin University of Technology</a:t>
            </a:r>
          </a:p>
          <a:p>
            <a:r>
              <a:rPr lang="en-US" sz="600">
                <a:solidFill>
                  <a:srgbClr val="000000"/>
                </a:solidFill>
              </a:rPr>
              <a:t>CRICOS Provider Code 00301J</a:t>
            </a:r>
            <a:endParaRPr lang="en-AU" sz="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79393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0000" tIns="360000" rIns="0" bIns="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endParaRPr lang="en-A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939" y="0"/>
            <a:ext cx="2949099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0" rIns="360000" bIns="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r>
              <a:rPr lang="en-US"/>
              <a:t>23 November 2016</a:t>
            </a:r>
            <a:endParaRPr lang="en-AU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562" y="4721186"/>
            <a:ext cx="5444490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646"/>
            <a:ext cx="2949099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0000" tIns="0" rIns="0" bIns="360000" numCol="1" anchor="b" anchorCtr="0" compatLnSpc="1">
            <a:prstTxWarp prst="textNoShape">
              <a:avLst/>
            </a:prstTxWarp>
          </a:bodyPr>
          <a:lstStyle>
            <a:lvl1pPr>
              <a:defRPr sz="600"/>
            </a:lvl1pPr>
          </a:lstStyle>
          <a:p>
            <a:endParaRPr lang="en-AU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375" y="9440646"/>
            <a:ext cx="1006664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360000" bIns="360000" numCol="1" anchor="b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DC5FF6EA-A62B-4D93-8360-A7E544C10F94}" type="slidenum">
              <a:rPr lang="en-AU"/>
              <a:pPr/>
              <a:t>‹#›</a:t>
            </a:fld>
            <a:endParaRPr lang="en-AU"/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3402807" y="9352641"/>
            <a:ext cx="2322100" cy="234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r>
              <a:rPr lang="en-US" sz="600">
                <a:solidFill>
                  <a:srgbClr val="000000"/>
                </a:solidFill>
              </a:rPr>
              <a:t>Curtin University is a trademark of Curtin University of Technology</a:t>
            </a:r>
          </a:p>
          <a:p>
            <a:r>
              <a:rPr lang="en-US" sz="600">
                <a:solidFill>
                  <a:srgbClr val="000000"/>
                </a:solidFill>
              </a:rPr>
              <a:t>CRICOS Provider Code 00301J</a:t>
            </a:r>
            <a:endParaRPr lang="en-AU" sz="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818485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5FF6EA-A62B-4D93-8360-A7E544C10F94}" type="slidenum">
              <a:rPr lang="en-AU" smtClean="0"/>
              <a:pPr/>
              <a:t>1</a:t>
            </a:fld>
            <a:endParaRPr lang="en-AU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/>
              <a:t>23 November 2016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6417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ne-line titl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2" name="Text Box 12"/>
          <p:cNvSpPr txBox="1">
            <a:spLocks noChangeArrowheads="1"/>
          </p:cNvSpPr>
          <p:nvPr userDrawn="1"/>
        </p:nvSpPr>
        <p:spPr bwMode="auto">
          <a:xfrm>
            <a:off x="0" y="4000504"/>
            <a:ext cx="6624638" cy="3460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180000" bIns="0" anchor="ctr"/>
          <a:lstStyle/>
          <a:p>
            <a:pPr algn="r">
              <a:spcBef>
                <a:spcPct val="50000"/>
              </a:spcBef>
            </a:pPr>
            <a:endParaRPr lang="en-AU" sz="1600" dirty="0">
              <a:solidFill>
                <a:schemeClr val="accent1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000504"/>
            <a:ext cx="5211763" cy="346075"/>
          </a:xfrm>
        </p:spPr>
        <p:txBody>
          <a:bodyPr wrap="none" lIns="432000" rIns="108000" anchor="ctr"/>
          <a:lstStyle>
            <a:lvl1pPr marL="0" indent="0">
              <a:lnSpc>
                <a:spcPct val="100000"/>
              </a:lnSpc>
              <a:spcBef>
                <a:spcPct val="50000"/>
              </a:spcBef>
              <a:buFont typeface="Wingdings" pitchFamily="2" charset="2"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  <p:sp>
        <p:nvSpPr>
          <p:cNvPr id="10246" name="Text Box 6"/>
          <p:cNvSpPr txBox="1">
            <a:spLocks noChangeArrowheads="1"/>
          </p:cNvSpPr>
          <p:nvPr userDrawn="1"/>
        </p:nvSpPr>
        <p:spPr bwMode="auto">
          <a:xfrm>
            <a:off x="468313" y="6302375"/>
            <a:ext cx="28082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r>
              <a:rPr lang="en-US" sz="600">
                <a:solidFill>
                  <a:schemeClr val="bg2"/>
                </a:solidFill>
              </a:rPr>
              <a:t>Curtin University is a trademark of Curtin University of Technology</a:t>
            </a:r>
          </a:p>
          <a:p>
            <a:r>
              <a:rPr lang="en-US" sz="600">
                <a:solidFill>
                  <a:schemeClr val="bg2"/>
                </a:solidFill>
              </a:rPr>
              <a:t>CRICOS Provider Code 00301J</a:t>
            </a:r>
            <a:endParaRPr lang="en-AU" sz="600">
              <a:solidFill>
                <a:schemeClr val="bg2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214686"/>
            <a:ext cx="5760000" cy="786163"/>
          </a:xfrm>
          <a:solidFill>
            <a:schemeClr val="accent1"/>
          </a:solidFill>
        </p:spPr>
        <p:txBody>
          <a:bodyPr wrap="none" lIns="432000" tIns="108000" rIns="252000" anchor="b">
            <a:spAutoFit/>
          </a:bodyPr>
          <a:lstStyle>
            <a:lvl1pPr>
              <a:lnSpc>
                <a:spcPct val="100000"/>
              </a:lnSpc>
              <a:defRPr sz="4400">
                <a:solidFill>
                  <a:schemeClr val="bg1"/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5214942" y="4000504"/>
            <a:ext cx="1428760" cy="345600"/>
          </a:xfrm>
        </p:spPr>
        <p:txBody>
          <a:bodyPr rIns="180000" anchor="ctr" anchorCtr="0"/>
          <a:lstStyle>
            <a:lvl1pPr algn="r">
              <a:defRPr sz="1600">
                <a:solidFill>
                  <a:schemeClr val="accent1"/>
                </a:solidFill>
              </a:defRPr>
            </a:lvl1pPr>
          </a:lstStyle>
          <a:p>
            <a:r>
              <a:rPr lang="en-US"/>
              <a:t>30.07.2010</a:t>
            </a:r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30.07.2010</a:t>
            </a:r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Footer text - slideshow title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6562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4942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30.07.2010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Footer text - slideshow title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49055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30.07.2010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Footer text - slideshow title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30.07.2010</a:t>
            </a:r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Footer text - slideshow title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0388"/>
            <a:ext cx="2057400" cy="5389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60388"/>
            <a:ext cx="6019800" cy="5389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30.07.2010</a:t>
            </a:r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Footer text - slideshow title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ne-line titl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2" name="Text Box 12"/>
          <p:cNvSpPr txBox="1">
            <a:spLocks noChangeArrowheads="1"/>
          </p:cNvSpPr>
          <p:nvPr userDrawn="1"/>
        </p:nvSpPr>
        <p:spPr bwMode="auto">
          <a:xfrm>
            <a:off x="0" y="4000504"/>
            <a:ext cx="6624638" cy="3460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180000" bIns="0" anchor="ctr"/>
          <a:lstStyle/>
          <a:p>
            <a:pPr algn="r">
              <a:spcBef>
                <a:spcPct val="50000"/>
              </a:spcBef>
            </a:pPr>
            <a:endParaRPr lang="en-AU" sz="1600" dirty="0">
              <a:solidFill>
                <a:srgbClr val="CC9900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000504"/>
            <a:ext cx="5211763" cy="346075"/>
          </a:xfrm>
        </p:spPr>
        <p:txBody>
          <a:bodyPr wrap="none" lIns="432000" rIns="108000" anchor="ctr"/>
          <a:lstStyle>
            <a:lvl1pPr marL="0" indent="0">
              <a:lnSpc>
                <a:spcPct val="100000"/>
              </a:lnSpc>
              <a:spcBef>
                <a:spcPct val="50000"/>
              </a:spcBef>
              <a:buFont typeface="Wingdings" pitchFamily="2" charset="2"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  <a:endParaRPr lang="en-AU" dirty="0"/>
          </a:p>
        </p:txBody>
      </p:sp>
      <p:sp>
        <p:nvSpPr>
          <p:cNvPr id="10246" name="Text Box 6"/>
          <p:cNvSpPr txBox="1">
            <a:spLocks noChangeArrowheads="1"/>
          </p:cNvSpPr>
          <p:nvPr userDrawn="1"/>
        </p:nvSpPr>
        <p:spPr bwMode="auto">
          <a:xfrm>
            <a:off x="468313" y="6302375"/>
            <a:ext cx="28082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r>
              <a:rPr lang="en-US" sz="600">
                <a:solidFill>
                  <a:srgbClr val="969696"/>
                </a:solidFill>
              </a:rPr>
              <a:t>Curtin University is a trademark of Curtin University of Technology</a:t>
            </a:r>
          </a:p>
          <a:p>
            <a:r>
              <a:rPr lang="en-US" sz="600">
                <a:solidFill>
                  <a:srgbClr val="969696"/>
                </a:solidFill>
              </a:rPr>
              <a:t>CRICOS Provider Code 00301J</a:t>
            </a:r>
            <a:endParaRPr lang="en-AU" sz="600">
              <a:solidFill>
                <a:srgbClr val="969696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214686"/>
            <a:ext cx="5760000" cy="786163"/>
          </a:xfrm>
          <a:solidFill>
            <a:schemeClr val="accent1"/>
          </a:solidFill>
        </p:spPr>
        <p:txBody>
          <a:bodyPr wrap="none" lIns="432000" tIns="108000" rIns="252000" anchor="b">
            <a:spAutoFit/>
          </a:bodyPr>
          <a:lstStyle>
            <a:lvl1pPr>
              <a:lnSpc>
                <a:spcPct val="100000"/>
              </a:lnSpc>
              <a:defRPr sz="4400">
                <a:solidFill>
                  <a:schemeClr val="bg1"/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5214942" y="4000504"/>
            <a:ext cx="1428760" cy="345600"/>
          </a:xfrm>
        </p:spPr>
        <p:txBody>
          <a:bodyPr rIns="180000" anchor="ctr" anchorCtr="0"/>
          <a:lstStyle>
            <a:lvl1pPr algn="r">
              <a:defRPr sz="1600">
                <a:solidFill>
                  <a:schemeClr val="accent1"/>
                </a:solidFill>
              </a:defRPr>
            </a:lvl1pPr>
          </a:lstStyle>
          <a:p>
            <a:r>
              <a:rPr lang="en-US" dirty="0">
                <a:solidFill>
                  <a:srgbClr val="CC9900"/>
                </a:solidFill>
              </a:rPr>
              <a:t> </a:t>
            </a:r>
            <a:endParaRPr lang="en-AU" dirty="0">
              <a:solidFill>
                <a:srgbClr val="CC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500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ne-line title, transpar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8" name="Picture 6" descr="curtinPowerPointBGTitl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4034" name="Text Box 2"/>
          <p:cNvSpPr txBox="1">
            <a:spLocks noChangeArrowheads="1"/>
          </p:cNvSpPr>
          <p:nvPr userDrawn="1"/>
        </p:nvSpPr>
        <p:spPr bwMode="auto">
          <a:xfrm>
            <a:off x="0" y="4000504"/>
            <a:ext cx="6624638" cy="3460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180000" bIns="0" anchor="ctr"/>
          <a:lstStyle/>
          <a:p>
            <a:pPr algn="r">
              <a:spcBef>
                <a:spcPct val="50000"/>
              </a:spcBef>
            </a:pPr>
            <a:endParaRPr lang="en-AU" sz="1600" dirty="0">
              <a:solidFill>
                <a:srgbClr val="CC9900"/>
              </a:solidFill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000504"/>
            <a:ext cx="5211763" cy="346075"/>
          </a:xfrm>
        </p:spPr>
        <p:txBody>
          <a:bodyPr wrap="none" lIns="432000" rIns="108000" anchor="ctr"/>
          <a:lstStyle>
            <a:lvl1pPr marL="0" indent="0">
              <a:lnSpc>
                <a:spcPct val="100000"/>
              </a:lnSpc>
              <a:spcBef>
                <a:spcPct val="50000"/>
              </a:spcBef>
              <a:buFont typeface="Wingdings" pitchFamily="2" charset="2"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en-AU"/>
              <a:t>Click to edit Master subtitle style</a:t>
            </a:r>
          </a:p>
        </p:txBody>
      </p:sp>
      <p:sp>
        <p:nvSpPr>
          <p:cNvPr id="44036" name="Text Box 4"/>
          <p:cNvSpPr txBox="1">
            <a:spLocks noChangeArrowheads="1"/>
          </p:cNvSpPr>
          <p:nvPr userDrawn="1"/>
        </p:nvSpPr>
        <p:spPr bwMode="auto">
          <a:xfrm>
            <a:off x="468313" y="6302375"/>
            <a:ext cx="28082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r>
              <a:rPr lang="en-US" sz="600">
                <a:solidFill>
                  <a:srgbClr val="969696"/>
                </a:solidFill>
              </a:rPr>
              <a:t>Curtin University is a trademark of Curtin University of Technology</a:t>
            </a:r>
          </a:p>
          <a:p>
            <a:r>
              <a:rPr lang="en-US" sz="600">
                <a:solidFill>
                  <a:srgbClr val="969696"/>
                </a:solidFill>
              </a:rPr>
              <a:t>CRICOS Provider Code 00301J</a:t>
            </a:r>
            <a:endParaRPr lang="en-AU" sz="600">
              <a:solidFill>
                <a:srgbClr val="969696"/>
              </a:solidFill>
            </a:endParaRP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3214686"/>
            <a:ext cx="5760000" cy="786163"/>
          </a:xfrm>
          <a:solidFill>
            <a:schemeClr val="accent1">
              <a:alpha val="80000"/>
            </a:schemeClr>
          </a:solidFill>
        </p:spPr>
        <p:txBody>
          <a:bodyPr wrap="none" lIns="432000" tIns="108000" rIns="252000" anchor="b">
            <a:spAutoFit/>
          </a:bodyPr>
          <a:lstStyle>
            <a:lvl1pPr>
              <a:lnSpc>
                <a:spcPct val="100000"/>
              </a:lnSpc>
              <a:defRPr sz="4400">
                <a:solidFill>
                  <a:schemeClr val="bg1"/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0"/>
          </p:nvPr>
        </p:nvSpPr>
        <p:spPr>
          <a:xfrm>
            <a:off x="5214942" y="4000504"/>
            <a:ext cx="1428760" cy="345600"/>
          </a:xfrm>
        </p:spPr>
        <p:txBody>
          <a:bodyPr rIns="180000" anchor="ctr" anchorCtr="0"/>
          <a:lstStyle>
            <a:lvl1pPr algn="r">
              <a:defRPr sz="1600">
                <a:solidFill>
                  <a:schemeClr val="accent1"/>
                </a:solidFill>
              </a:defRPr>
            </a:lvl1pPr>
          </a:lstStyle>
          <a:p>
            <a:r>
              <a:rPr lang="en-US" dirty="0">
                <a:solidFill>
                  <a:srgbClr val="CC9900"/>
                </a:solidFill>
              </a:rPr>
              <a:t> </a:t>
            </a:r>
            <a:endParaRPr lang="en-AU" dirty="0">
              <a:solidFill>
                <a:srgbClr val="CC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1701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wo-line titl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 userDrawn="1"/>
        </p:nvSpPr>
        <p:spPr bwMode="auto">
          <a:xfrm>
            <a:off x="0" y="4429132"/>
            <a:ext cx="6624638" cy="3460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180000" bIns="0" anchor="ctr"/>
          <a:lstStyle/>
          <a:p>
            <a:pPr algn="r">
              <a:spcBef>
                <a:spcPct val="50000"/>
              </a:spcBef>
            </a:pPr>
            <a:endParaRPr lang="en-AU" sz="1600" dirty="0">
              <a:solidFill>
                <a:srgbClr val="CC9900"/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429132"/>
            <a:ext cx="5211763" cy="346075"/>
          </a:xfrm>
        </p:spPr>
        <p:txBody>
          <a:bodyPr wrap="none" lIns="432000" rIns="108000" anchor="ctr"/>
          <a:lstStyle>
            <a:lvl1pPr marL="0" indent="0">
              <a:lnSpc>
                <a:spcPct val="100000"/>
              </a:lnSpc>
              <a:spcBef>
                <a:spcPct val="50000"/>
              </a:spcBef>
              <a:buFont typeface="Wingdings" pitchFamily="2" charset="2"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en-AU"/>
              <a:t>Click to edit Master subtitle style</a:t>
            </a:r>
          </a:p>
        </p:txBody>
      </p:sp>
      <p:sp>
        <p:nvSpPr>
          <p:cNvPr id="36868" name="Text Box 4"/>
          <p:cNvSpPr txBox="1">
            <a:spLocks noChangeArrowheads="1"/>
          </p:cNvSpPr>
          <p:nvPr userDrawn="1"/>
        </p:nvSpPr>
        <p:spPr bwMode="auto">
          <a:xfrm>
            <a:off x="468313" y="6302375"/>
            <a:ext cx="28082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r>
              <a:rPr lang="en-US" sz="600">
                <a:solidFill>
                  <a:srgbClr val="969696"/>
                </a:solidFill>
              </a:rPr>
              <a:t>Curtin University is a trademark of Curtin University of Technology</a:t>
            </a:r>
          </a:p>
          <a:p>
            <a:r>
              <a:rPr lang="en-US" sz="600">
                <a:solidFill>
                  <a:srgbClr val="969696"/>
                </a:solidFill>
              </a:rPr>
              <a:t>CRICOS Provider Code 00301J</a:t>
            </a:r>
            <a:endParaRPr lang="en-AU" sz="600">
              <a:solidFill>
                <a:srgbClr val="969696"/>
              </a:solidFill>
            </a:endParaRPr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2857496"/>
            <a:ext cx="5760000" cy="786163"/>
          </a:xfrm>
          <a:solidFill>
            <a:schemeClr val="accent1"/>
          </a:solidFill>
        </p:spPr>
        <p:txBody>
          <a:bodyPr wrap="none" lIns="432000" tIns="108000" rIns="252000" anchor="b">
            <a:spAutoFit/>
          </a:bodyPr>
          <a:lstStyle>
            <a:lvl1pPr>
              <a:lnSpc>
                <a:spcPct val="100000"/>
              </a:lnSpc>
              <a:defRPr sz="4400">
                <a:solidFill>
                  <a:schemeClr val="bg1"/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36870" name="Rectangle 6"/>
          <p:cNvSpPr>
            <a:spLocks noChangeArrowheads="1"/>
          </p:cNvSpPr>
          <p:nvPr userDrawn="1"/>
        </p:nvSpPr>
        <p:spPr bwMode="auto">
          <a:xfrm>
            <a:off x="0" y="3643314"/>
            <a:ext cx="6334854" cy="7861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432000" tIns="108000" rIns="252000" bIns="0" anchor="b">
            <a:spAutoFit/>
          </a:bodyPr>
          <a:lstStyle/>
          <a:p>
            <a:r>
              <a:rPr lang="en-AU" sz="4400" dirty="0">
                <a:solidFill>
                  <a:srgbClr val="FFFFFF"/>
                </a:solidFill>
              </a:rPr>
              <a:t>CHANGE IN MASTER</a:t>
            </a:r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0"/>
          </p:nvPr>
        </p:nvSpPr>
        <p:spPr>
          <a:xfrm>
            <a:off x="5214942" y="4429132"/>
            <a:ext cx="1428760" cy="345600"/>
          </a:xfrm>
        </p:spPr>
        <p:txBody>
          <a:bodyPr rIns="180000" anchor="ctr" anchorCtr="0"/>
          <a:lstStyle>
            <a:lvl1pPr algn="r">
              <a:defRPr sz="1600">
                <a:solidFill>
                  <a:schemeClr val="accent1"/>
                </a:solidFill>
              </a:defRPr>
            </a:lvl1pPr>
          </a:lstStyle>
          <a:p>
            <a:r>
              <a:rPr lang="en-US" dirty="0">
                <a:solidFill>
                  <a:srgbClr val="CC9900"/>
                </a:solidFill>
              </a:rPr>
              <a:t> </a:t>
            </a:r>
            <a:endParaRPr lang="en-AU" dirty="0">
              <a:solidFill>
                <a:srgbClr val="CC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5141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line title, transpar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7" name="Picture 7" descr="curtinPowerPointBGTitl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1204" name="Text Box 4"/>
          <p:cNvSpPr txBox="1">
            <a:spLocks noChangeArrowheads="1"/>
          </p:cNvSpPr>
          <p:nvPr userDrawn="1"/>
        </p:nvSpPr>
        <p:spPr bwMode="auto">
          <a:xfrm>
            <a:off x="468313" y="6302375"/>
            <a:ext cx="28082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r>
              <a:rPr lang="en-US" sz="600">
                <a:solidFill>
                  <a:srgbClr val="969696"/>
                </a:solidFill>
              </a:rPr>
              <a:t>Curtin University is a trademark of Curtin University of Technology</a:t>
            </a:r>
          </a:p>
          <a:p>
            <a:r>
              <a:rPr lang="en-US" sz="600">
                <a:solidFill>
                  <a:srgbClr val="969696"/>
                </a:solidFill>
              </a:rPr>
              <a:t>CRICOS Provider Code 00301J</a:t>
            </a:r>
            <a:endParaRPr lang="en-AU" sz="600">
              <a:solidFill>
                <a:srgbClr val="969696"/>
              </a:solidFill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 userDrawn="1"/>
        </p:nvSpPr>
        <p:spPr bwMode="auto">
          <a:xfrm>
            <a:off x="0" y="4429132"/>
            <a:ext cx="6624638" cy="3460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180000" bIns="0" anchor="ctr"/>
          <a:lstStyle/>
          <a:p>
            <a:pPr algn="r">
              <a:spcBef>
                <a:spcPct val="50000"/>
              </a:spcBef>
            </a:pPr>
            <a:endParaRPr lang="en-AU" sz="1600" dirty="0">
              <a:solidFill>
                <a:srgbClr val="CC9900"/>
              </a:solidFill>
            </a:endParaRPr>
          </a:p>
        </p:txBody>
      </p:sp>
      <p:sp>
        <p:nvSpPr>
          <p:cNvPr id="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429132"/>
            <a:ext cx="5211763" cy="346075"/>
          </a:xfrm>
        </p:spPr>
        <p:txBody>
          <a:bodyPr wrap="none" lIns="432000" rIns="108000" anchor="ctr"/>
          <a:lstStyle>
            <a:lvl1pPr marL="0" indent="0">
              <a:lnSpc>
                <a:spcPct val="100000"/>
              </a:lnSpc>
              <a:spcBef>
                <a:spcPct val="50000"/>
              </a:spcBef>
              <a:buFont typeface="Wingdings" pitchFamily="2" charset="2"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en-AU"/>
              <a:t>Click to edit Master subtitle style</a:t>
            </a:r>
          </a:p>
        </p:txBody>
      </p:sp>
      <p:sp>
        <p:nvSpPr>
          <p:cNvPr id="16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2857496"/>
            <a:ext cx="5760000" cy="786163"/>
          </a:xfrm>
          <a:solidFill>
            <a:schemeClr val="accent1">
              <a:alpha val="80000"/>
            </a:schemeClr>
          </a:solidFill>
        </p:spPr>
        <p:txBody>
          <a:bodyPr wrap="none" lIns="432000" tIns="108000" rIns="252000" anchor="b">
            <a:spAutoFit/>
          </a:bodyPr>
          <a:lstStyle>
            <a:lvl1pPr>
              <a:lnSpc>
                <a:spcPct val="100000"/>
              </a:lnSpc>
              <a:defRPr sz="4400">
                <a:solidFill>
                  <a:schemeClr val="bg1"/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17" name="Rectangle 6"/>
          <p:cNvSpPr>
            <a:spLocks noChangeArrowheads="1"/>
          </p:cNvSpPr>
          <p:nvPr userDrawn="1"/>
        </p:nvSpPr>
        <p:spPr bwMode="auto">
          <a:xfrm>
            <a:off x="0" y="3643314"/>
            <a:ext cx="6334854" cy="786163"/>
          </a:xfrm>
          <a:prstGeom prst="rect">
            <a:avLst/>
          </a:prstGeom>
          <a:solidFill>
            <a:schemeClr val="accent1">
              <a:alpha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432000" tIns="108000" rIns="252000" bIns="0" anchor="b">
            <a:spAutoFit/>
          </a:bodyPr>
          <a:lstStyle/>
          <a:p>
            <a:r>
              <a:rPr lang="en-AU" sz="4400" dirty="0">
                <a:solidFill>
                  <a:srgbClr val="FFFFFF"/>
                </a:solidFill>
              </a:rPr>
              <a:t>CHANGE IN MASTER</a:t>
            </a:r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10"/>
          </p:nvPr>
        </p:nvSpPr>
        <p:spPr>
          <a:xfrm>
            <a:off x="5214942" y="4429132"/>
            <a:ext cx="1428760" cy="345600"/>
          </a:xfrm>
        </p:spPr>
        <p:txBody>
          <a:bodyPr rIns="180000" anchor="ctr" anchorCtr="0"/>
          <a:lstStyle>
            <a:lvl1pPr algn="r">
              <a:defRPr sz="1600">
                <a:solidFill>
                  <a:schemeClr val="accent1"/>
                </a:solidFill>
              </a:defRPr>
            </a:lvl1pPr>
          </a:lstStyle>
          <a:p>
            <a:r>
              <a:rPr lang="en-US" dirty="0">
                <a:solidFill>
                  <a:srgbClr val="CC9900"/>
                </a:solidFill>
              </a:rPr>
              <a:t> </a:t>
            </a:r>
            <a:endParaRPr lang="en-AU" dirty="0">
              <a:solidFill>
                <a:srgbClr val="CC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689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CC9900"/>
                </a:solidFill>
              </a:rPr>
              <a:t> </a:t>
            </a:r>
            <a:endParaRPr lang="en-AU" dirty="0">
              <a:solidFill>
                <a:srgbClr val="CC99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66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571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ne-line title, transpar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8" name="Picture 6" descr="curtinPowerPointBGTitl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4034" name="Text Box 2"/>
          <p:cNvSpPr txBox="1">
            <a:spLocks noChangeArrowheads="1"/>
          </p:cNvSpPr>
          <p:nvPr userDrawn="1"/>
        </p:nvSpPr>
        <p:spPr bwMode="auto">
          <a:xfrm>
            <a:off x="0" y="4000504"/>
            <a:ext cx="6624638" cy="3460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180000" bIns="0" anchor="ctr"/>
          <a:lstStyle/>
          <a:p>
            <a:pPr algn="r">
              <a:spcBef>
                <a:spcPct val="50000"/>
              </a:spcBef>
            </a:pPr>
            <a:endParaRPr lang="en-AU" sz="1600" dirty="0">
              <a:solidFill>
                <a:schemeClr val="accent1"/>
              </a:solidFill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000504"/>
            <a:ext cx="5211763" cy="346075"/>
          </a:xfrm>
        </p:spPr>
        <p:txBody>
          <a:bodyPr wrap="none" lIns="432000" rIns="108000" anchor="ctr"/>
          <a:lstStyle>
            <a:lvl1pPr marL="0" indent="0">
              <a:lnSpc>
                <a:spcPct val="100000"/>
              </a:lnSpc>
              <a:spcBef>
                <a:spcPct val="50000"/>
              </a:spcBef>
              <a:buFont typeface="Wingdings" pitchFamily="2" charset="2"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en-AU"/>
              <a:t>Click to edit Master subtitle style</a:t>
            </a:r>
          </a:p>
        </p:txBody>
      </p:sp>
      <p:sp>
        <p:nvSpPr>
          <p:cNvPr id="44036" name="Text Box 4"/>
          <p:cNvSpPr txBox="1">
            <a:spLocks noChangeArrowheads="1"/>
          </p:cNvSpPr>
          <p:nvPr userDrawn="1"/>
        </p:nvSpPr>
        <p:spPr bwMode="auto">
          <a:xfrm>
            <a:off x="468313" y="6302375"/>
            <a:ext cx="28082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r>
              <a:rPr lang="en-US" sz="600">
                <a:solidFill>
                  <a:schemeClr val="bg2"/>
                </a:solidFill>
              </a:rPr>
              <a:t>Curtin University is a trademark of Curtin University of Technology</a:t>
            </a:r>
          </a:p>
          <a:p>
            <a:r>
              <a:rPr lang="en-US" sz="600">
                <a:solidFill>
                  <a:schemeClr val="bg2"/>
                </a:solidFill>
              </a:rPr>
              <a:t>CRICOS Provider Code 00301J</a:t>
            </a:r>
            <a:endParaRPr lang="en-AU" sz="600">
              <a:solidFill>
                <a:schemeClr val="bg2"/>
              </a:solidFill>
            </a:endParaRP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3214686"/>
            <a:ext cx="5760000" cy="786163"/>
          </a:xfrm>
          <a:solidFill>
            <a:schemeClr val="accent1">
              <a:alpha val="80000"/>
            </a:schemeClr>
          </a:solidFill>
        </p:spPr>
        <p:txBody>
          <a:bodyPr wrap="none" lIns="432000" tIns="108000" rIns="252000" anchor="b">
            <a:spAutoFit/>
          </a:bodyPr>
          <a:lstStyle>
            <a:lvl1pPr>
              <a:lnSpc>
                <a:spcPct val="100000"/>
              </a:lnSpc>
              <a:defRPr sz="4400">
                <a:solidFill>
                  <a:schemeClr val="bg1"/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0"/>
          </p:nvPr>
        </p:nvSpPr>
        <p:spPr>
          <a:xfrm>
            <a:off x="5214942" y="4000504"/>
            <a:ext cx="1428760" cy="345600"/>
          </a:xfrm>
        </p:spPr>
        <p:txBody>
          <a:bodyPr rIns="180000" anchor="ctr" anchorCtr="0"/>
          <a:lstStyle>
            <a:lvl1pPr algn="r">
              <a:defRPr sz="1600">
                <a:solidFill>
                  <a:schemeClr val="accent1"/>
                </a:solidFill>
              </a:defRPr>
            </a:lvl1pPr>
          </a:lstStyle>
          <a:p>
            <a:r>
              <a:rPr lang="en-US"/>
              <a:t>30.07.2010</a:t>
            </a:r>
            <a:endParaRPr lang="en-A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CC9900"/>
                </a:solidFill>
              </a:rPr>
              <a:t> </a:t>
            </a:r>
            <a:endParaRPr lang="en-AU" dirty="0">
              <a:solidFill>
                <a:srgbClr val="CC99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66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4183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CC9900"/>
                </a:solidFill>
              </a:rPr>
              <a:t> </a:t>
            </a:r>
            <a:endParaRPr lang="en-AU" dirty="0">
              <a:solidFill>
                <a:srgbClr val="CC99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66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9343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75445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75445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CC9900"/>
                </a:solidFill>
              </a:rPr>
              <a:t> </a:t>
            </a:r>
            <a:endParaRPr lang="en-AU" dirty="0">
              <a:solidFill>
                <a:srgbClr val="CC99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66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0189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CC9900"/>
                </a:solidFill>
              </a:rPr>
              <a:t> </a:t>
            </a:r>
            <a:endParaRPr lang="en-AU" dirty="0">
              <a:solidFill>
                <a:srgbClr val="CC99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66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1426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CC9900"/>
                </a:solidFill>
              </a:rPr>
              <a:t> </a:t>
            </a:r>
            <a:endParaRPr lang="en-AU" dirty="0">
              <a:solidFill>
                <a:srgbClr val="CC99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66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6581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6562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4942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CC9900"/>
                </a:solidFill>
              </a:rPr>
              <a:t> </a:t>
            </a:r>
            <a:endParaRPr lang="en-AU" dirty="0">
              <a:solidFill>
                <a:srgbClr val="CC99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66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3020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49055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CC9900"/>
                </a:solidFill>
              </a:rPr>
              <a:t> </a:t>
            </a:r>
            <a:endParaRPr lang="en-AU" dirty="0">
              <a:solidFill>
                <a:srgbClr val="CC99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66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7443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CC9900"/>
                </a:solidFill>
              </a:rPr>
              <a:t> </a:t>
            </a:r>
            <a:endParaRPr lang="en-AU" dirty="0">
              <a:solidFill>
                <a:srgbClr val="CC99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66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1268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0388"/>
            <a:ext cx="2057400" cy="5389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60388"/>
            <a:ext cx="6019800" cy="5389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CC9900"/>
                </a:solidFill>
              </a:rPr>
              <a:t> </a:t>
            </a:r>
            <a:endParaRPr lang="en-AU" dirty="0">
              <a:solidFill>
                <a:srgbClr val="CC99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66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1910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900">
                <a:solidFill>
                  <a:schemeClr val="tx2"/>
                </a:solidFill>
              </a:defRPr>
            </a:lvl1pPr>
            <a:lvl2pPr marL="4077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55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3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11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389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67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4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23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5309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wo-line titl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 userDrawn="1"/>
        </p:nvSpPr>
        <p:spPr bwMode="auto">
          <a:xfrm>
            <a:off x="0" y="4429132"/>
            <a:ext cx="6624638" cy="3460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180000" bIns="0" anchor="ctr"/>
          <a:lstStyle/>
          <a:p>
            <a:pPr algn="r">
              <a:spcBef>
                <a:spcPct val="50000"/>
              </a:spcBef>
            </a:pPr>
            <a:endParaRPr lang="en-AU" sz="1600" dirty="0">
              <a:solidFill>
                <a:schemeClr val="accent1"/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429132"/>
            <a:ext cx="5211763" cy="346075"/>
          </a:xfrm>
        </p:spPr>
        <p:txBody>
          <a:bodyPr wrap="none" lIns="432000" rIns="108000" anchor="ctr"/>
          <a:lstStyle>
            <a:lvl1pPr marL="0" indent="0">
              <a:lnSpc>
                <a:spcPct val="100000"/>
              </a:lnSpc>
              <a:spcBef>
                <a:spcPct val="50000"/>
              </a:spcBef>
              <a:buFont typeface="Wingdings" pitchFamily="2" charset="2"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en-AU"/>
              <a:t>Click to edit Master subtitle style</a:t>
            </a:r>
          </a:p>
        </p:txBody>
      </p:sp>
      <p:sp>
        <p:nvSpPr>
          <p:cNvPr id="36868" name="Text Box 4"/>
          <p:cNvSpPr txBox="1">
            <a:spLocks noChangeArrowheads="1"/>
          </p:cNvSpPr>
          <p:nvPr userDrawn="1"/>
        </p:nvSpPr>
        <p:spPr bwMode="auto">
          <a:xfrm>
            <a:off x="468313" y="6302375"/>
            <a:ext cx="28082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r>
              <a:rPr lang="en-US" sz="600">
                <a:solidFill>
                  <a:schemeClr val="bg2"/>
                </a:solidFill>
              </a:rPr>
              <a:t>Curtin University is a trademark of Curtin University of Technology</a:t>
            </a:r>
          </a:p>
          <a:p>
            <a:r>
              <a:rPr lang="en-US" sz="600">
                <a:solidFill>
                  <a:schemeClr val="bg2"/>
                </a:solidFill>
              </a:rPr>
              <a:t>CRICOS Provider Code 00301J</a:t>
            </a:r>
            <a:endParaRPr lang="en-AU" sz="600">
              <a:solidFill>
                <a:schemeClr val="bg2"/>
              </a:solidFill>
            </a:endParaRPr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2857496"/>
            <a:ext cx="5760000" cy="786163"/>
          </a:xfrm>
          <a:solidFill>
            <a:schemeClr val="accent1"/>
          </a:solidFill>
        </p:spPr>
        <p:txBody>
          <a:bodyPr wrap="none" lIns="432000" tIns="108000" rIns="252000" anchor="b">
            <a:spAutoFit/>
          </a:bodyPr>
          <a:lstStyle>
            <a:lvl1pPr>
              <a:lnSpc>
                <a:spcPct val="100000"/>
              </a:lnSpc>
              <a:defRPr sz="4400">
                <a:solidFill>
                  <a:schemeClr val="bg1"/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36870" name="Rectangle 6"/>
          <p:cNvSpPr>
            <a:spLocks noChangeArrowheads="1"/>
          </p:cNvSpPr>
          <p:nvPr userDrawn="1"/>
        </p:nvSpPr>
        <p:spPr bwMode="auto">
          <a:xfrm>
            <a:off x="0" y="3643314"/>
            <a:ext cx="6334854" cy="7861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432000" tIns="108000" rIns="252000" bIns="0" anchor="b">
            <a:spAutoFit/>
          </a:bodyPr>
          <a:lstStyle/>
          <a:p>
            <a:pPr>
              <a:lnSpc>
                <a:spcPct val="100000"/>
              </a:lnSpc>
            </a:pPr>
            <a:r>
              <a:rPr lang="en-AU" sz="4400" dirty="0">
                <a:solidFill>
                  <a:schemeClr val="bg1"/>
                </a:solidFill>
              </a:rPr>
              <a:t>CHANGE IN MASTER</a:t>
            </a:r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0"/>
          </p:nvPr>
        </p:nvSpPr>
        <p:spPr>
          <a:xfrm>
            <a:off x="5214942" y="4429132"/>
            <a:ext cx="1428760" cy="345600"/>
          </a:xfrm>
        </p:spPr>
        <p:txBody>
          <a:bodyPr rIns="180000" anchor="ctr" anchorCtr="0"/>
          <a:lstStyle>
            <a:lvl1pPr algn="r">
              <a:defRPr sz="1600">
                <a:solidFill>
                  <a:schemeClr val="accent1"/>
                </a:solidFill>
              </a:defRPr>
            </a:lvl1pPr>
          </a:lstStyle>
          <a:p>
            <a:r>
              <a:rPr lang="en-US"/>
              <a:t>30.07.2010</a:t>
            </a:r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line title, transpar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7" name="Picture 7" descr="curtinPowerPointBGTitl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1204" name="Text Box 4"/>
          <p:cNvSpPr txBox="1">
            <a:spLocks noChangeArrowheads="1"/>
          </p:cNvSpPr>
          <p:nvPr userDrawn="1"/>
        </p:nvSpPr>
        <p:spPr bwMode="auto">
          <a:xfrm>
            <a:off x="468313" y="6302375"/>
            <a:ext cx="28082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r>
              <a:rPr lang="en-US" sz="600">
                <a:solidFill>
                  <a:schemeClr val="bg2"/>
                </a:solidFill>
              </a:rPr>
              <a:t>Curtin University is a trademark of Curtin University of Technology</a:t>
            </a:r>
          </a:p>
          <a:p>
            <a:r>
              <a:rPr lang="en-US" sz="600">
                <a:solidFill>
                  <a:schemeClr val="bg2"/>
                </a:solidFill>
              </a:rPr>
              <a:t>CRICOS Provider Code 00301J</a:t>
            </a:r>
            <a:endParaRPr lang="en-AU" sz="600">
              <a:solidFill>
                <a:schemeClr val="bg2"/>
              </a:solidFill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 userDrawn="1"/>
        </p:nvSpPr>
        <p:spPr bwMode="auto">
          <a:xfrm>
            <a:off x="0" y="4429132"/>
            <a:ext cx="6624638" cy="3460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180000" bIns="0" anchor="ctr"/>
          <a:lstStyle/>
          <a:p>
            <a:pPr algn="r">
              <a:spcBef>
                <a:spcPct val="50000"/>
              </a:spcBef>
            </a:pPr>
            <a:endParaRPr lang="en-AU" sz="1600" dirty="0">
              <a:solidFill>
                <a:schemeClr val="accent1"/>
              </a:solidFill>
            </a:endParaRPr>
          </a:p>
        </p:txBody>
      </p:sp>
      <p:sp>
        <p:nvSpPr>
          <p:cNvPr id="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429132"/>
            <a:ext cx="5211763" cy="346075"/>
          </a:xfrm>
        </p:spPr>
        <p:txBody>
          <a:bodyPr wrap="none" lIns="432000" rIns="108000" anchor="ctr"/>
          <a:lstStyle>
            <a:lvl1pPr marL="0" indent="0">
              <a:lnSpc>
                <a:spcPct val="100000"/>
              </a:lnSpc>
              <a:spcBef>
                <a:spcPct val="50000"/>
              </a:spcBef>
              <a:buFont typeface="Wingdings" pitchFamily="2" charset="2"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en-AU"/>
              <a:t>Click to edit Master subtitle style</a:t>
            </a:r>
          </a:p>
        </p:txBody>
      </p:sp>
      <p:sp>
        <p:nvSpPr>
          <p:cNvPr id="16" name="Rectangle 5"/>
          <p:cNvSpPr>
            <a:spLocks noGrp="1" noChangeArrowheads="1"/>
          </p:cNvSpPr>
          <p:nvPr>
            <p:ph type="ctrTitle"/>
          </p:nvPr>
        </p:nvSpPr>
        <p:spPr>
          <a:xfrm>
            <a:off x="0" y="2857496"/>
            <a:ext cx="5760000" cy="786163"/>
          </a:xfrm>
          <a:solidFill>
            <a:schemeClr val="accent1">
              <a:alpha val="80000"/>
            </a:schemeClr>
          </a:solidFill>
        </p:spPr>
        <p:txBody>
          <a:bodyPr wrap="none" lIns="432000" tIns="108000" rIns="252000" anchor="b">
            <a:spAutoFit/>
          </a:bodyPr>
          <a:lstStyle>
            <a:lvl1pPr>
              <a:lnSpc>
                <a:spcPct val="100000"/>
              </a:lnSpc>
              <a:defRPr sz="4400">
                <a:solidFill>
                  <a:schemeClr val="bg1"/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17" name="Rectangle 6"/>
          <p:cNvSpPr>
            <a:spLocks noChangeArrowheads="1"/>
          </p:cNvSpPr>
          <p:nvPr userDrawn="1"/>
        </p:nvSpPr>
        <p:spPr bwMode="auto">
          <a:xfrm>
            <a:off x="0" y="3643314"/>
            <a:ext cx="6334854" cy="786163"/>
          </a:xfrm>
          <a:prstGeom prst="rect">
            <a:avLst/>
          </a:prstGeom>
          <a:solidFill>
            <a:schemeClr val="accent1">
              <a:alpha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432000" tIns="108000" rIns="252000" bIns="0" anchor="b">
            <a:spAutoFit/>
          </a:bodyPr>
          <a:lstStyle/>
          <a:p>
            <a:pPr>
              <a:lnSpc>
                <a:spcPct val="100000"/>
              </a:lnSpc>
            </a:pPr>
            <a:r>
              <a:rPr lang="en-AU" sz="4400" dirty="0">
                <a:solidFill>
                  <a:schemeClr val="bg1"/>
                </a:solidFill>
              </a:rPr>
              <a:t>CHANGE IN MASTER</a:t>
            </a:r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10"/>
          </p:nvPr>
        </p:nvSpPr>
        <p:spPr>
          <a:xfrm>
            <a:off x="5214942" y="4429132"/>
            <a:ext cx="1428760" cy="345600"/>
          </a:xfrm>
        </p:spPr>
        <p:txBody>
          <a:bodyPr rIns="180000" anchor="ctr" anchorCtr="0"/>
          <a:lstStyle>
            <a:lvl1pPr algn="r">
              <a:defRPr sz="1600">
                <a:solidFill>
                  <a:schemeClr val="accent1"/>
                </a:solidFill>
              </a:defRPr>
            </a:lvl1pPr>
          </a:lstStyle>
          <a:p>
            <a:r>
              <a:rPr lang="en-US"/>
              <a:t>30.07.2010</a:t>
            </a:r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30.07.2010</a:t>
            </a:r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Footer text - slideshow title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30.07.2010</a:t>
            </a:r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Footer text - slideshow title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30.07.2010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Footer text - slideshow title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75445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75445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30.07.2010</a:t>
            </a:r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Footer text - slideshow title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30.07.2010</a:t>
            </a:r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Footer text - slideshow title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image" Target="../media/image1.gif"/><Relationship Id="rId2" Type="http://schemas.openxmlformats.org/officeDocument/2006/relationships/slideLayout" Target="../slideLayouts/slideLayout16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560388"/>
            <a:ext cx="8207375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34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022725" y="6078538"/>
            <a:ext cx="2133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30.07.2010</a:t>
            </a:r>
            <a:endParaRPr lang="en-A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8313" y="6078538"/>
            <a:ext cx="34559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AU"/>
              <a:t>Footer text - slideshow title</a:t>
            </a: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468313" y="6302375"/>
            <a:ext cx="28082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r>
              <a:rPr lang="en-US" sz="600">
                <a:solidFill>
                  <a:schemeClr val="bg2"/>
                </a:solidFill>
              </a:rPr>
              <a:t>Curtin University is a trademark of Curtin University of Technology</a:t>
            </a:r>
          </a:p>
          <a:p>
            <a:r>
              <a:rPr lang="en-US" sz="600">
                <a:solidFill>
                  <a:schemeClr val="bg2"/>
                </a:solidFill>
              </a:rPr>
              <a:t>CRICOS Provider Code 00301J</a:t>
            </a:r>
            <a:endParaRPr lang="en-AU" sz="600">
              <a:solidFill>
                <a:schemeClr val="bg2"/>
              </a:solidFill>
            </a:endParaRPr>
          </a:p>
        </p:txBody>
      </p:sp>
      <p:pic>
        <p:nvPicPr>
          <p:cNvPr id="7" name="Picture 6" descr="curtinPowerPointBGContent-Alpha.gif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2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5" r:id="rId13"/>
    <p:sldLayoutId id="2147483666" r:id="rId14"/>
  </p:sldLayoutIdLst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5F5F5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5F5F5F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5F5F5F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5F5F5F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5F5F5F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5F5F5F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5F5F5F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5F5F5F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5F5F5F"/>
          </a:solidFill>
          <a:latin typeface="Arial" charset="0"/>
        </a:defRPr>
      </a:lvl9pPr>
    </p:titleStyle>
    <p:bodyStyle>
      <a:lvl1pPr marL="266700" indent="-266700" algn="l" rtl="0" eaLnBrk="1" fontAlgn="base" hangingPunct="1">
        <a:lnSpc>
          <a:spcPct val="110000"/>
        </a:lnSpc>
        <a:spcBef>
          <a:spcPct val="3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38163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2pPr>
      <a:lvl3pPr marL="985838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3pPr>
      <a:lvl4pPr marL="1435100" indent="-1588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4pPr>
      <a:lvl5pPr marL="17907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5pPr>
      <a:lvl6pPr marL="22479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27051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31623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36195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560388"/>
            <a:ext cx="8207375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34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022725" y="6078538"/>
            <a:ext cx="2133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 dirty="0">
                <a:solidFill>
                  <a:srgbClr val="CC9900"/>
                </a:solidFill>
              </a:rPr>
              <a:t> </a:t>
            </a:r>
            <a:endParaRPr lang="en-AU" dirty="0">
              <a:solidFill>
                <a:srgbClr val="CC99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8313" y="6078538"/>
            <a:ext cx="34559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endParaRPr lang="en-AU">
              <a:solidFill>
                <a:srgbClr val="666666"/>
              </a:solidFill>
            </a:endParaRP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468313" y="6302375"/>
            <a:ext cx="28082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r>
              <a:rPr lang="en-US" sz="600">
                <a:solidFill>
                  <a:srgbClr val="969696"/>
                </a:solidFill>
              </a:rPr>
              <a:t>Curtin University is a trademark of Curtin University of Technology</a:t>
            </a:r>
          </a:p>
          <a:p>
            <a:r>
              <a:rPr lang="en-US" sz="600">
                <a:solidFill>
                  <a:srgbClr val="969696"/>
                </a:solidFill>
              </a:rPr>
              <a:t>CRICOS Provider Code 00301J</a:t>
            </a:r>
            <a:endParaRPr lang="en-AU" sz="600">
              <a:solidFill>
                <a:srgbClr val="969696"/>
              </a:solidFill>
            </a:endParaRPr>
          </a:p>
        </p:txBody>
      </p:sp>
      <p:pic>
        <p:nvPicPr>
          <p:cNvPr id="7" name="Picture 6" descr="curtinPowerPointBGContent-Alpha.gif"/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946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4" r:id="rId15"/>
  </p:sldLayoutIdLst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5F5F5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5F5F5F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5F5F5F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5F5F5F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5F5F5F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5F5F5F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5F5F5F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5F5F5F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5F5F5F"/>
          </a:solidFill>
          <a:latin typeface="Arial" charset="0"/>
        </a:defRPr>
      </a:lvl9pPr>
    </p:titleStyle>
    <p:bodyStyle>
      <a:lvl1pPr marL="266700" indent="-266700" algn="l" rtl="0" eaLnBrk="1" fontAlgn="base" hangingPunct="1">
        <a:lnSpc>
          <a:spcPct val="110000"/>
        </a:lnSpc>
        <a:spcBef>
          <a:spcPct val="3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38163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2pPr>
      <a:lvl3pPr marL="985838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3pPr>
      <a:lvl4pPr marL="1435100" indent="-1588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4pPr>
      <a:lvl5pPr marL="17907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5pPr>
      <a:lvl6pPr marL="22479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27051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31623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36195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32"/>
          <p:cNvSpPr>
            <a:spLocks noGrp="1"/>
          </p:cNvSpPr>
          <p:nvPr>
            <p:ph type="title"/>
          </p:nvPr>
        </p:nvSpPr>
        <p:spPr>
          <a:xfrm>
            <a:off x="685800" y="2060810"/>
            <a:ext cx="7772400" cy="2160299"/>
          </a:xfrm>
        </p:spPr>
        <p:txBody>
          <a:bodyPr wrap="square" anchor="t"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en-AU" sz="3100" cap="none" dirty="0"/>
              <a:t>Thesis by Compilation</a:t>
            </a:r>
            <a:br>
              <a:rPr lang="en-AU" sz="3100" cap="none" dirty="0"/>
            </a:br>
            <a:br>
              <a:rPr lang="en-AU" sz="3100" cap="none" dirty="0"/>
            </a:br>
            <a:r>
              <a:rPr lang="en-AU" sz="3100" cap="none" dirty="0"/>
              <a:t>A Student Perspective</a:t>
            </a:r>
            <a:br>
              <a:rPr lang="en-AU" sz="3100" cap="none" dirty="0"/>
            </a:br>
            <a:br>
              <a:rPr lang="en-AU" sz="3100" cap="none" dirty="0"/>
            </a:br>
            <a:r>
              <a:rPr lang="en-AU" sz="1400" cap="none" dirty="0"/>
              <a:t>René Kathleen Forsyth</a:t>
            </a:r>
            <a:br>
              <a:rPr lang="en-AU" sz="1400" cap="none" dirty="0"/>
            </a:br>
            <a:r>
              <a:rPr lang="en-AU" sz="1400" cap="none" dirty="0"/>
              <a:t>PhD Candidate</a:t>
            </a:r>
            <a:br>
              <a:rPr lang="en-AU" sz="1400" cap="none" dirty="0"/>
            </a:br>
            <a:r>
              <a:rPr lang="en-AU" sz="1400" cap="none" dirty="0"/>
              <a:t>August 2021</a:t>
            </a:r>
          </a:p>
        </p:txBody>
      </p:sp>
      <p:sp>
        <p:nvSpPr>
          <p:cNvPr id="38" name="Date Placeholder 3">
            <a:extLst>
              <a:ext uri="{FF2B5EF4-FFF2-40B4-BE49-F238E27FC236}">
                <a16:creationId xmlns:a16="http://schemas.microsoft.com/office/drawing/2014/main" id="{D6A32451-1FAE-4F0E-95AE-DDFFA1CE6B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022725" y="6078538"/>
            <a:ext cx="2133600" cy="2159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rgbClr val="CC9900"/>
                </a:solidFill>
              </a:rPr>
              <a:t> </a:t>
            </a:r>
            <a:endParaRPr lang="en-AU" dirty="0">
              <a:solidFill>
                <a:srgbClr val="CC99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0C671-3E0E-4D8E-B88E-23ED3CF25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Hot 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19CD5-857E-45E3-BE55-014192DA5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4402840" cy="4349750"/>
          </a:xfrm>
        </p:spPr>
        <p:txBody>
          <a:bodyPr/>
          <a:lstStyle/>
          <a:p>
            <a:r>
              <a:rPr lang="en-AU" sz="2200" dirty="0" err="1"/>
              <a:t>nVIVO</a:t>
            </a:r>
            <a:endParaRPr lang="en-AU" sz="2200" dirty="0"/>
          </a:p>
          <a:p>
            <a:pPr marL="881063" lvl="1" indent="-342900">
              <a:buFont typeface="Arial" panose="020B0604020202020204" pitchFamily="34" charset="0"/>
              <a:buChar char="•"/>
            </a:pPr>
            <a:r>
              <a:rPr lang="en-AU" sz="2200" dirty="0"/>
              <a:t>Take the course, start using it early, use it well!</a:t>
            </a:r>
          </a:p>
          <a:p>
            <a:pPr marL="881063" lvl="1" indent="-342900">
              <a:buFont typeface="Arial" panose="020B0604020202020204" pitchFamily="34" charset="0"/>
              <a:buChar char="•"/>
            </a:pPr>
            <a:r>
              <a:rPr lang="en-AU" sz="2200" dirty="0"/>
              <a:t>Text searches – will search inside PDFs!</a:t>
            </a:r>
          </a:p>
          <a:p>
            <a:pPr marL="881063" lvl="1" indent="-342900">
              <a:buFont typeface="Arial" panose="020B0604020202020204" pitchFamily="34" charset="0"/>
              <a:buChar char="•"/>
            </a:pPr>
            <a:r>
              <a:rPr lang="en-AU" sz="2200" dirty="0"/>
              <a:t>Can code documents as you review them (nodes)</a:t>
            </a:r>
          </a:p>
          <a:p>
            <a:pPr lvl="1"/>
            <a:endParaRPr lang="en-AU" sz="2200" dirty="0"/>
          </a:p>
          <a:p>
            <a:endParaRPr lang="en-AU" sz="22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59ADD9C-A73C-40F2-B1F7-FA94A49CC3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8080" y="1700760"/>
            <a:ext cx="3200400" cy="37909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31233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0C671-3E0E-4D8E-B88E-23ED3CF25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Hot 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19CD5-857E-45E3-BE55-014192DA5A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200" dirty="0"/>
              <a:t>Good old fashioned notebook…. or OneNote</a:t>
            </a:r>
          </a:p>
          <a:p>
            <a:pPr lvl="1"/>
            <a:r>
              <a:rPr lang="en-AU" sz="2200" dirty="0"/>
              <a:t>I used OneNote for my literature Review</a:t>
            </a:r>
          </a:p>
          <a:p>
            <a:pPr lvl="1"/>
            <a:r>
              <a:rPr lang="en-AU" sz="2200" dirty="0"/>
              <a:t>OneNote has a Search function</a:t>
            </a:r>
          </a:p>
          <a:p>
            <a:pPr lvl="1"/>
            <a:r>
              <a:rPr lang="en-AU" sz="2200" dirty="0"/>
              <a:t>Links with iPad for notes on the go</a:t>
            </a:r>
          </a:p>
          <a:p>
            <a:pPr lvl="1"/>
            <a:endParaRPr lang="en-AU" sz="22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431CEA4-AA84-426D-B186-113F8B786FD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88" r="48596"/>
          <a:stretch/>
        </p:blipFill>
        <p:spPr>
          <a:xfrm>
            <a:off x="457200" y="3315292"/>
            <a:ext cx="7605152" cy="3451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EF31B9A-0EEA-4440-895F-75D816B14F2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1884" t="22968"/>
          <a:stretch/>
        </p:blipFill>
        <p:spPr>
          <a:xfrm>
            <a:off x="1402793" y="3695351"/>
            <a:ext cx="7287073" cy="26587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39049BD-84CD-426E-B41E-DDD3CAD1FDF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50000"/>
          <a:stretch/>
        </p:blipFill>
        <p:spPr>
          <a:xfrm>
            <a:off x="454134" y="4090744"/>
            <a:ext cx="2461636" cy="196563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20001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0C671-3E0E-4D8E-B88E-23ED3CF25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Hot 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19CD5-857E-45E3-BE55-014192DA5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4330830" cy="4349750"/>
          </a:xfrm>
        </p:spPr>
        <p:txBody>
          <a:bodyPr/>
          <a:lstStyle/>
          <a:p>
            <a:r>
              <a:rPr lang="en-AU" sz="2200" dirty="0"/>
              <a:t>How will you review your literature and keep on top of it?</a:t>
            </a:r>
          </a:p>
          <a:p>
            <a:pPr marL="823913" lvl="1" indent="-285750">
              <a:buFont typeface="Arial" panose="020B0604020202020204" pitchFamily="34" charset="0"/>
              <a:buChar char="•"/>
            </a:pPr>
            <a:r>
              <a:rPr lang="en-AU" sz="2200" dirty="0"/>
              <a:t>One paper per night?</a:t>
            </a:r>
          </a:p>
          <a:p>
            <a:pPr marL="823913" lvl="1" indent="-285750">
              <a:buFont typeface="Arial" panose="020B0604020202020204" pitchFamily="34" charset="0"/>
              <a:buChar char="•"/>
            </a:pPr>
            <a:r>
              <a:rPr lang="en-AU" sz="2200" dirty="0"/>
              <a:t>Highlight on iPad or PC?</a:t>
            </a:r>
          </a:p>
          <a:p>
            <a:pPr marL="823913" lvl="1" indent="-285750">
              <a:buFont typeface="Arial" panose="020B0604020202020204" pitchFamily="34" charset="0"/>
              <a:buChar char="•"/>
            </a:pPr>
            <a:r>
              <a:rPr lang="en-AU" sz="2200" dirty="0"/>
              <a:t>Make Notes</a:t>
            </a:r>
          </a:p>
          <a:p>
            <a:pPr marL="823913" lvl="1" indent="-285750">
              <a:buFont typeface="Arial" panose="020B0604020202020204" pitchFamily="34" charset="0"/>
              <a:buChar char="•"/>
            </a:pPr>
            <a:r>
              <a:rPr lang="en-AU" sz="2200" dirty="0"/>
              <a:t>How will you store your paraphrasing?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2555E80-FC3B-4699-B48F-6CE6754EF5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37" t="2011"/>
          <a:stretch/>
        </p:blipFill>
        <p:spPr>
          <a:xfrm>
            <a:off x="4788030" y="2132820"/>
            <a:ext cx="3887658" cy="350939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150170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0C671-3E0E-4D8E-B88E-23ED3CF25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560388"/>
            <a:ext cx="8207375" cy="996950"/>
          </a:xfrm>
        </p:spPr>
        <p:txBody>
          <a:bodyPr wrap="square" anchor="t">
            <a:normAutofit/>
          </a:bodyPr>
          <a:lstStyle/>
          <a:p>
            <a:r>
              <a:rPr lang="en-AU" dirty="0"/>
              <a:t>Resources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2BA0951-C30A-4B81-AEC6-04C729BC27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2" y="1557338"/>
            <a:ext cx="3960000" cy="438781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9597021C-328C-44DE-A322-780D9573A4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4755" y="404580"/>
            <a:ext cx="3933825" cy="50482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42342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/>
              <a:t>Questions? </a:t>
            </a:r>
          </a:p>
        </p:txBody>
      </p:sp>
    </p:spTree>
    <p:extLst>
      <p:ext uri="{BB962C8B-B14F-4D97-AF65-F5344CB8AC3E}">
        <p14:creationId xmlns:p14="http://schemas.microsoft.com/office/powerpoint/2010/main" val="271958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Writing Papers for Publication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200" dirty="0"/>
              <a:t>You will already have your hypothesis and an understanding of your data and the direction you want the paper to take</a:t>
            </a:r>
          </a:p>
          <a:p>
            <a:endParaRPr lang="en-AU" sz="2200" dirty="0"/>
          </a:p>
          <a:p>
            <a:r>
              <a:rPr lang="en-AU" sz="2200" dirty="0"/>
              <a:t>Before you dive too deep, think about which Journal you intend to submit</a:t>
            </a:r>
          </a:p>
          <a:p>
            <a:pPr marL="823913" lvl="1" indent="-285750">
              <a:buFont typeface="Arial" panose="020B0604020202020204" pitchFamily="34" charset="0"/>
              <a:buChar char="•"/>
            </a:pPr>
            <a:r>
              <a:rPr lang="en-AU" sz="2200" dirty="0"/>
              <a:t>Types of papers accepted</a:t>
            </a:r>
          </a:p>
          <a:p>
            <a:pPr marL="823913" lvl="1" indent="-285750">
              <a:buFont typeface="Arial" panose="020B0604020202020204" pitchFamily="34" charset="0"/>
              <a:buChar char="•"/>
            </a:pPr>
            <a:r>
              <a:rPr lang="en-AU" sz="2200" dirty="0"/>
              <a:t>Word counts</a:t>
            </a:r>
          </a:p>
          <a:p>
            <a:pPr marL="823913" lvl="1" indent="-285750">
              <a:buFont typeface="Arial" panose="020B0604020202020204" pitchFamily="34" charset="0"/>
              <a:buChar char="•"/>
            </a:pPr>
            <a:r>
              <a:rPr lang="en-AU" sz="2200" dirty="0"/>
              <a:t>How many Tables and Figures you may have</a:t>
            </a:r>
          </a:p>
          <a:p>
            <a:pPr marL="823913" lvl="1" indent="-285750">
              <a:buFont typeface="Arial" panose="020B0604020202020204" pitchFamily="34" charset="0"/>
              <a:buChar char="•"/>
            </a:pPr>
            <a:r>
              <a:rPr lang="en-AU" sz="2200" dirty="0"/>
              <a:t>Subheadings</a:t>
            </a:r>
          </a:p>
          <a:p>
            <a:pPr marL="823913" lvl="1" indent="-285750">
              <a:buFont typeface="Arial" panose="020B0604020202020204" pitchFamily="34" charset="0"/>
              <a:buChar char="•"/>
            </a:pPr>
            <a:endParaRPr lang="en-AU" sz="2200" dirty="0"/>
          </a:p>
        </p:txBody>
      </p:sp>
    </p:spTree>
    <p:extLst>
      <p:ext uri="{BB962C8B-B14F-4D97-AF65-F5344CB8AC3E}">
        <p14:creationId xmlns:p14="http://schemas.microsoft.com/office/powerpoint/2010/main" val="2441763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After you submit to a Journal…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200" dirty="0"/>
              <a:t>Be prepared…</a:t>
            </a:r>
          </a:p>
          <a:p>
            <a:pPr marL="823913" lvl="1" indent="-285750">
              <a:buFont typeface="Arial" panose="020B0604020202020204" pitchFamily="34" charset="0"/>
              <a:buChar char="•"/>
            </a:pPr>
            <a:r>
              <a:rPr lang="en-AU" sz="2200" dirty="0"/>
              <a:t>To wait</a:t>
            </a:r>
          </a:p>
          <a:p>
            <a:pPr marL="823913" lvl="1" indent="-285750">
              <a:buFont typeface="Arial" panose="020B0604020202020204" pitchFamily="34" charset="0"/>
              <a:buChar char="•"/>
            </a:pPr>
            <a:r>
              <a:rPr lang="en-AU" sz="2200" dirty="0"/>
              <a:t>To feel rejection </a:t>
            </a:r>
          </a:p>
          <a:p>
            <a:pPr marL="823913" lvl="1" indent="-285750">
              <a:buFont typeface="Arial" panose="020B0604020202020204" pitchFamily="34" charset="0"/>
              <a:buChar char="•"/>
            </a:pPr>
            <a:r>
              <a:rPr lang="en-AU" sz="2200" dirty="0"/>
              <a:t>To feel frustration</a:t>
            </a:r>
          </a:p>
          <a:p>
            <a:pPr marL="823913" lvl="1" indent="-285750">
              <a:buFont typeface="Arial" panose="020B0604020202020204" pitchFamily="34" charset="0"/>
              <a:buChar char="•"/>
            </a:pPr>
            <a:r>
              <a:rPr lang="en-AU" sz="2200" dirty="0"/>
              <a:t>To feel elation</a:t>
            </a:r>
          </a:p>
          <a:p>
            <a:pPr marL="823913" lvl="1" indent="-285750">
              <a:buFont typeface="Arial" panose="020B0604020202020204" pitchFamily="34" charset="0"/>
              <a:buChar char="•"/>
            </a:pPr>
            <a:r>
              <a:rPr lang="en-AU" sz="2200" dirty="0"/>
              <a:t>To ugly cry on the floor…</a:t>
            </a:r>
          </a:p>
        </p:txBody>
      </p:sp>
    </p:spTree>
    <p:extLst>
      <p:ext uri="{BB962C8B-B14F-4D97-AF65-F5344CB8AC3E}">
        <p14:creationId xmlns:p14="http://schemas.microsoft.com/office/powerpoint/2010/main" val="153017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After you submit to a Journal…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200" dirty="0"/>
              <a:t>Be prepared…</a:t>
            </a:r>
          </a:p>
          <a:p>
            <a:pPr marL="823913" lvl="1" indent="-285750">
              <a:buFont typeface="Arial" panose="020B0604020202020204" pitchFamily="34" charset="0"/>
              <a:buChar char="•"/>
            </a:pPr>
            <a:r>
              <a:rPr lang="en-AU" sz="2200" dirty="0"/>
              <a:t>To wait</a:t>
            </a:r>
          </a:p>
          <a:p>
            <a:pPr marL="823913" lvl="1" indent="-285750">
              <a:buFont typeface="Arial" panose="020B0604020202020204" pitchFamily="34" charset="0"/>
              <a:buChar char="•"/>
            </a:pPr>
            <a:r>
              <a:rPr lang="en-AU" sz="2200" dirty="0"/>
              <a:t>To feel rejection </a:t>
            </a:r>
          </a:p>
          <a:p>
            <a:pPr marL="823913" lvl="1" indent="-285750">
              <a:buFont typeface="Arial" panose="020B0604020202020204" pitchFamily="34" charset="0"/>
              <a:buChar char="•"/>
            </a:pPr>
            <a:r>
              <a:rPr lang="en-AU" sz="2200" dirty="0"/>
              <a:t>To feel frustration</a:t>
            </a:r>
          </a:p>
          <a:p>
            <a:pPr marL="823913" lvl="1" indent="-285750">
              <a:buFont typeface="Arial" panose="020B0604020202020204" pitchFamily="34" charset="0"/>
              <a:buChar char="•"/>
            </a:pPr>
            <a:r>
              <a:rPr lang="en-AU" sz="2200" dirty="0"/>
              <a:t>To feel elation</a:t>
            </a:r>
          </a:p>
          <a:p>
            <a:pPr marL="823913" lvl="1" indent="-285750">
              <a:buFont typeface="Arial" panose="020B0604020202020204" pitchFamily="34" charset="0"/>
              <a:buChar char="•"/>
            </a:pPr>
            <a:r>
              <a:rPr lang="en-AU" sz="2200" dirty="0"/>
              <a:t>To ugly cry on the floor…</a:t>
            </a:r>
          </a:p>
        </p:txBody>
      </p:sp>
      <p:sp>
        <p:nvSpPr>
          <p:cNvPr id="4" name="Rounded Rectangular Callout 3">
            <a:extLst>
              <a:ext uri="{FF2B5EF4-FFF2-40B4-BE49-F238E27FC236}">
                <a16:creationId xmlns:a16="http://schemas.microsoft.com/office/drawing/2014/main" id="{9DE67DE0-6FEE-4876-9F5E-711038F67BC7}"/>
              </a:ext>
            </a:extLst>
          </p:cNvPr>
          <p:cNvSpPr/>
          <p:nvPr/>
        </p:nvSpPr>
        <p:spPr>
          <a:xfrm>
            <a:off x="6227348" y="3429000"/>
            <a:ext cx="2448340" cy="1872860"/>
          </a:xfrm>
          <a:prstGeom prst="wedgeEllipseCallout">
            <a:avLst>
              <a:gd name="adj1" fmla="val -121696"/>
              <a:gd name="adj2" fmla="val -174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200" dirty="0"/>
              <a:t>This is not a drill!</a:t>
            </a:r>
          </a:p>
        </p:txBody>
      </p:sp>
    </p:spTree>
    <p:extLst>
      <p:ext uri="{BB962C8B-B14F-4D97-AF65-F5344CB8AC3E}">
        <p14:creationId xmlns:p14="http://schemas.microsoft.com/office/powerpoint/2010/main" val="2248198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After you submit to a Journal…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200" dirty="0"/>
              <a:t>Be prepared…</a:t>
            </a:r>
          </a:p>
          <a:p>
            <a:pPr marL="823913" lvl="1" indent="-285750">
              <a:buFont typeface="Arial" panose="020B0604020202020204" pitchFamily="34" charset="0"/>
              <a:buChar char="•"/>
            </a:pPr>
            <a:r>
              <a:rPr lang="en-AU" sz="2200" dirty="0"/>
              <a:t>To wait</a:t>
            </a:r>
          </a:p>
          <a:p>
            <a:pPr marL="823913" lvl="1" indent="-285750">
              <a:buFont typeface="Arial" panose="020B0604020202020204" pitchFamily="34" charset="0"/>
              <a:buChar char="•"/>
            </a:pPr>
            <a:r>
              <a:rPr lang="en-AU" sz="2200" dirty="0"/>
              <a:t>To feel rejection </a:t>
            </a:r>
          </a:p>
          <a:p>
            <a:pPr marL="823913" lvl="1" indent="-285750">
              <a:buFont typeface="Arial" panose="020B0604020202020204" pitchFamily="34" charset="0"/>
              <a:buChar char="•"/>
            </a:pPr>
            <a:r>
              <a:rPr lang="en-AU" sz="2200" dirty="0"/>
              <a:t>To feel frustration</a:t>
            </a:r>
          </a:p>
          <a:p>
            <a:pPr marL="823913" lvl="1" indent="-285750">
              <a:buFont typeface="Arial" panose="020B0604020202020204" pitchFamily="34" charset="0"/>
              <a:buChar char="•"/>
            </a:pPr>
            <a:r>
              <a:rPr lang="en-AU" sz="2200" dirty="0"/>
              <a:t>To feel elation</a:t>
            </a:r>
          </a:p>
          <a:p>
            <a:pPr marL="823913" lvl="1" indent="-285750">
              <a:buFont typeface="Arial" panose="020B0604020202020204" pitchFamily="34" charset="0"/>
              <a:buChar char="•"/>
            </a:pPr>
            <a:r>
              <a:rPr lang="en-AU" sz="2200" dirty="0"/>
              <a:t>To ugly cry on the floor…</a:t>
            </a:r>
          </a:p>
          <a:p>
            <a:pPr marL="823913" lvl="1" indent="-285750">
              <a:buFont typeface="Arial" panose="020B0604020202020204" pitchFamily="34" charset="0"/>
              <a:buChar char="•"/>
            </a:pPr>
            <a:endParaRPr lang="en-AU" sz="2200" dirty="0"/>
          </a:p>
          <a:p>
            <a:r>
              <a:rPr lang="en-AU" sz="2200" dirty="0"/>
              <a:t>Have a plan in mind for the next step</a:t>
            </a:r>
          </a:p>
          <a:p>
            <a:pPr marL="823913" lvl="1" indent="-285750">
              <a:buFont typeface="Arial" panose="020B0604020202020204" pitchFamily="34" charset="0"/>
              <a:buChar char="•"/>
            </a:pPr>
            <a:r>
              <a:rPr lang="en-AU" sz="2200" dirty="0"/>
              <a:t>It is no good waiting for this paper to come back</a:t>
            </a:r>
          </a:p>
          <a:p>
            <a:pPr marL="823913" lvl="1" indent="-285750">
              <a:buFont typeface="Arial" panose="020B0604020202020204" pitchFamily="34" charset="0"/>
              <a:buChar char="•"/>
            </a:pPr>
            <a:r>
              <a:rPr lang="en-AU" sz="2200" dirty="0"/>
              <a:t>It can take weeks… months</a:t>
            </a:r>
          </a:p>
        </p:txBody>
      </p:sp>
    </p:spTree>
    <p:extLst>
      <p:ext uri="{BB962C8B-B14F-4D97-AF65-F5344CB8AC3E}">
        <p14:creationId xmlns:p14="http://schemas.microsoft.com/office/powerpoint/2010/main" val="204945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Every Rejection is an Opportunity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200" dirty="0"/>
              <a:t>While rejection (sometimes over and over again) is frustrating….</a:t>
            </a:r>
          </a:p>
          <a:p>
            <a:pPr marL="823913" lvl="1" indent="-285750">
              <a:buFont typeface="Arial" panose="020B0604020202020204" pitchFamily="34" charset="0"/>
              <a:buChar char="•"/>
            </a:pPr>
            <a:r>
              <a:rPr lang="en-AU" sz="2200" dirty="0"/>
              <a:t>It helps you grow!</a:t>
            </a:r>
          </a:p>
          <a:p>
            <a:pPr marL="823913" lvl="1" indent="-285750">
              <a:buFont typeface="Arial" panose="020B0604020202020204" pitchFamily="34" charset="0"/>
              <a:buChar char="•"/>
            </a:pPr>
            <a:r>
              <a:rPr lang="en-AU" sz="2200" dirty="0"/>
              <a:t>It challenges the way you think and may reveal things you hadn’t previously thought of</a:t>
            </a:r>
          </a:p>
          <a:p>
            <a:pPr marL="823913" lvl="1" indent="-285750">
              <a:buFont typeface="Arial" panose="020B0604020202020204" pitchFamily="34" charset="0"/>
              <a:buChar char="•"/>
            </a:pPr>
            <a:r>
              <a:rPr lang="en-AU" sz="2200" dirty="0"/>
              <a:t>Every bit of feedback will shape the next step</a:t>
            </a:r>
          </a:p>
          <a:p>
            <a:pPr marL="823913" lvl="1" indent="-285750">
              <a:buFont typeface="Arial" panose="020B0604020202020204" pitchFamily="34" charset="0"/>
              <a:buChar char="•"/>
            </a:pPr>
            <a:r>
              <a:rPr lang="en-AU" sz="2200" dirty="0"/>
              <a:t>The reviewer may have a unique experience or take that you and your supervisors may not have considered</a:t>
            </a:r>
          </a:p>
        </p:txBody>
      </p:sp>
    </p:spTree>
    <p:extLst>
      <p:ext uri="{BB962C8B-B14F-4D97-AF65-F5344CB8AC3E}">
        <p14:creationId xmlns:p14="http://schemas.microsoft.com/office/powerpoint/2010/main" val="3486661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5F87D-B6DC-498A-B618-46E07A023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3893" y="2420860"/>
            <a:ext cx="4716214" cy="1434605"/>
          </a:xfrm>
        </p:spPr>
        <p:txBody>
          <a:bodyPr wrap="square" anchor="t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AU" sz="2200" i="1" dirty="0">
                <a:latin typeface="+mn-lt"/>
              </a:rPr>
              <a:t>It can be hard to not take rejections personally… but the examiners don’t know who you are, it’s not personal for them, it’s science!</a:t>
            </a:r>
          </a:p>
          <a:p>
            <a:pPr algn="ctr">
              <a:lnSpc>
                <a:spcPct val="90000"/>
              </a:lnSpc>
            </a:pPr>
            <a:endParaRPr lang="en-AU" sz="2200" i="1" dirty="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CD79DC-0D11-4509-AD55-DE0D902C0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8313" y="6078538"/>
            <a:ext cx="3455987" cy="215900"/>
          </a:xfrm>
        </p:spPr>
        <p:txBody>
          <a:bodyPr wrap="non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AU"/>
              <a:t>Footer text - slideshow title</a:t>
            </a:r>
          </a:p>
        </p:txBody>
      </p:sp>
    </p:spTree>
    <p:extLst>
      <p:ext uri="{BB962C8B-B14F-4D97-AF65-F5344CB8AC3E}">
        <p14:creationId xmlns:p14="http://schemas.microsoft.com/office/powerpoint/2010/main" val="1259748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Thesis Template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200" dirty="0"/>
              <a:t>Start to think about your Thesis Template early</a:t>
            </a:r>
          </a:p>
          <a:p>
            <a:endParaRPr lang="en-AU" sz="2200" dirty="0"/>
          </a:p>
          <a:p>
            <a:r>
              <a:rPr lang="en-AU" sz="2200" dirty="0"/>
              <a:t>How will each of your papers flow from one to the next?</a:t>
            </a:r>
          </a:p>
          <a:p>
            <a:pPr marL="823913" lvl="1" indent="-285750">
              <a:buFont typeface="Arial" panose="020B0604020202020204" pitchFamily="34" charset="0"/>
              <a:buChar char="•"/>
            </a:pPr>
            <a:r>
              <a:rPr lang="en-AU" sz="2200" dirty="0"/>
              <a:t>What is the story you’re trying to tell?</a:t>
            </a:r>
          </a:p>
          <a:p>
            <a:endParaRPr lang="en-AU" sz="2200" dirty="0"/>
          </a:p>
          <a:p>
            <a:r>
              <a:rPr lang="en-AU" sz="2200" dirty="0"/>
              <a:t>How many papers will you need to complete the story?</a:t>
            </a:r>
          </a:p>
          <a:p>
            <a:endParaRPr lang="en-AU" sz="2200" dirty="0"/>
          </a:p>
          <a:p>
            <a:r>
              <a:rPr lang="en-AU" sz="2200" dirty="0"/>
              <a:t>Is a systematic literature review required?</a:t>
            </a:r>
          </a:p>
          <a:p>
            <a:pPr marL="823913" lvl="1" indent="-285750">
              <a:buFont typeface="Arial" panose="020B0604020202020204" pitchFamily="34" charset="0"/>
              <a:buChar char="•"/>
            </a:pPr>
            <a:r>
              <a:rPr lang="en-AU" sz="2200" dirty="0"/>
              <a:t>Don’t forget you can publish systematic reviews too!</a:t>
            </a:r>
          </a:p>
        </p:txBody>
      </p:sp>
    </p:spTree>
    <p:extLst>
      <p:ext uri="{BB962C8B-B14F-4D97-AF65-F5344CB8AC3E}">
        <p14:creationId xmlns:p14="http://schemas.microsoft.com/office/powerpoint/2010/main" val="3902321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0C671-3E0E-4D8E-B88E-23ED3CF25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Hot 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19CD5-857E-45E3-BE55-014192DA5A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200" dirty="0"/>
              <a:t>Citation Manager (Endnote)</a:t>
            </a:r>
          </a:p>
          <a:p>
            <a:pPr marL="823913" lvl="1" indent="-285750">
              <a:buFont typeface="Arial" panose="020B0604020202020204" pitchFamily="34" charset="0"/>
              <a:buChar char="•"/>
            </a:pPr>
            <a:r>
              <a:rPr lang="en-AU" sz="2200" dirty="0"/>
              <a:t>Makes referencing in Word a dream</a:t>
            </a:r>
          </a:p>
          <a:p>
            <a:pPr marL="823913" lvl="1" indent="-285750">
              <a:buFont typeface="Arial" panose="020B0604020202020204" pitchFamily="34" charset="0"/>
              <a:buChar char="•"/>
            </a:pPr>
            <a:r>
              <a:rPr lang="en-AU" sz="2200" dirty="0"/>
              <a:t>Can also make notes within the data base</a:t>
            </a:r>
          </a:p>
          <a:p>
            <a:pPr marL="823913" lvl="1" indent="-285750">
              <a:buFont typeface="Arial" panose="020B0604020202020204" pitchFamily="34" charset="0"/>
              <a:buChar char="•"/>
            </a:pPr>
            <a:r>
              <a:rPr lang="en-AU" sz="2200" dirty="0"/>
              <a:t>Can attached the PODF inside EndNote to find it easily later</a:t>
            </a:r>
          </a:p>
          <a:p>
            <a:endParaRPr lang="en-AU" sz="22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5891D15-D5B2-42F5-B530-0B0A619730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036" y="4005080"/>
            <a:ext cx="7517928" cy="785058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3F9DF713-170A-4966-B5A7-0AE375C3BFF5}"/>
              </a:ext>
            </a:extLst>
          </p:cNvPr>
          <p:cNvSpPr/>
          <p:nvPr/>
        </p:nvSpPr>
        <p:spPr>
          <a:xfrm>
            <a:off x="5868180" y="3645031"/>
            <a:ext cx="2462784" cy="151221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0085195"/>
      </p:ext>
    </p:extLst>
  </p:cSld>
  <p:clrMapOvr>
    <a:masterClrMapping/>
  </p:clrMapOvr>
</p:sld>
</file>

<file path=ppt/theme/theme1.xml><?xml version="1.0" encoding="utf-8"?>
<a:theme xmlns:a="http://schemas.openxmlformats.org/drawingml/2006/main" name="curtin2010-PP2003">
  <a:themeElements>
    <a:clrScheme name="Default Design 13">
      <a:dk1>
        <a:srgbClr val="333333"/>
      </a:dk1>
      <a:lt1>
        <a:srgbClr val="FFFFFF"/>
      </a:lt1>
      <a:dk2>
        <a:srgbClr val="666666"/>
      </a:dk2>
      <a:lt2>
        <a:srgbClr val="969696"/>
      </a:lt2>
      <a:accent1>
        <a:srgbClr val="CC9900"/>
      </a:accent1>
      <a:accent2>
        <a:srgbClr val="333399"/>
      </a:accent2>
      <a:accent3>
        <a:srgbClr val="FFFFFF"/>
      </a:accent3>
      <a:accent4>
        <a:srgbClr val="2A2A2A"/>
      </a:accent4>
      <a:accent5>
        <a:srgbClr val="E2C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333333"/>
        </a:dk1>
        <a:lt1>
          <a:srgbClr val="FFFFFF"/>
        </a:lt1>
        <a:dk2>
          <a:srgbClr val="666666"/>
        </a:dk2>
        <a:lt2>
          <a:srgbClr val="969696"/>
        </a:lt2>
        <a:accent1>
          <a:srgbClr val="CC9900"/>
        </a:accent1>
        <a:accent2>
          <a:srgbClr val="333399"/>
        </a:accent2>
        <a:accent3>
          <a:srgbClr val="FFFFFF"/>
        </a:accent3>
        <a:accent4>
          <a:srgbClr val="2A2A2A"/>
        </a:accent4>
        <a:accent5>
          <a:srgbClr val="E2CAA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rtin2010-PP2003">
  <a:themeElements>
    <a:clrScheme name="Default Design 13">
      <a:dk1>
        <a:srgbClr val="333333"/>
      </a:dk1>
      <a:lt1>
        <a:srgbClr val="FFFFFF"/>
      </a:lt1>
      <a:dk2>
        <a:srgbClr val="666666"/>
      </a:dk2>
      <a:lt2>
        <a:srgbClr val="969696"/>
      </a:lt2>
      <a:accent1>
        <a:srgbClr val="CC9900"/>
      </a:accent1>
      <a:accent2>
        <a:srgbClr val="333399"/>
      </a:accent2>
      <a:accent3>
        <a:srgbClr val="FFFFFF"/>
      </a:accent3>
      <a:accent4>
        <a:srgbClr val="2A2A2A"/>
      </a:accent4>
      <a:accent5>
        <a:srgbClr val="E2C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333333"/>
        </a:dk1>
        <a:lt1>
          <a:srgbClr val="FFFFFF"/>
        </a:lt1>
        <a:dk2>
          <a:srgbClr val="666666"/>
        </a:dk2>
        <a:lt2>
          <a:srgbClr val="969696"/>
        </a:lt2>
        <a:accent1>
          <a:srgbClr val="CC9900"/>
        </a:accent1>
        <a:accent2>
          <a:srgbClr val="333399"/>
        </a:accent2>
        <a:accent3>
          <a:srgbClr val="FFFFFF"/>
        </a:accent3>
        <a:accent4>
          <a:srgbClr val="2A2A2A"/>
        </a:accent4>
        <a:accent5>
          <a:srgbClr val="E2CAA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2327</TotalTime>
  <Words>483</Words>
  <Application>Microsoft Office PowerPoint</Application>
  <PresentationFormat>On-screen Show (4:3)</PresentationFormat>
  <Paragraphs>79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Wingdings</vt:lpstr>
      <vt:lpstr>curtin2010-PP2003</vt:lpstr>
      <vt:lpstr>1_curtin2010-PP2003</vt:lpstr>
      <vt:lpstr>Thesis by Compilation  A Student Perspective  René Kathleen Forsyth PhD Candidate August 2021</vt:lpstr>
      <vt:lpstr>Writing Papers for Publication</vt:lpstr>
      <vt:lpstr>After you submit to a Journal…</vt:lpstr>
      <vt:lpstr>After you submit to a Journal…</vt:lpstr>
      <vt:lpstr>After you submit to a Journal…</vt:lpstr>
      <vt:lpstr>Every Rejection is an Opportunity</vt:lpstr>
      <vt:lpstr>It can be hard to not take rejections personally… but the examiners don’t know who you are, it’s not personal for them, it’s science! </vt:lpstr>
      <vt:lpstr>Thesis Template</vt:lpstr>
      <vt:lpstr>Hot Tips</vt:lpstr>
      <vt:lpstr>Hot Tips</vt:lpstr>
      <vt:lpstr>Hot Tips</vt:lpstr>
      <vt:lpstr>Hot Tips</vt:lpstr>
      <vt:lpstr>Resources</vt:lpstr>
      <vt:lpstr>Questions? </vt:lpstr>
    </vt:vector>
  </TitlesOfParts>
  <Company>Curtin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Curtin PowerPoint template 2010</dc:title>
  <dc:creator>Digital Media Unit</dc:creator>
  <cp:lastModifiedBy>Rene Kathleen Forsyth</cp:lastModifiedBy>
  <cp:revision>116</cp:revision>
  <cp:lastPrinted>2018-09-06T02:23:31Z</cp:lastPrinted>
  <dcterms:created xsi:type="dcterms:W3CDTF">2010-07-28T08:48:37Z</dcterms:created>
  <dcterms:modified xsi:type="dcterms:W3CDTF">2021-08-29T14:58:13Z</dcterms:modified>
</cp:coreProperties>
</file>