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2994-CD99-5C4C-84B7-029F96A94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4A74C-71BE-6F4D-A82A-C1FE4C8B5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238D9-4C4F-1C4A-BD56-F258A7FD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A5CE6-BFF1-BB49-BD2E-CABDE2A4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7BE41-99E6-DF48-86BB-1BF3A950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1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D8E3-69C6-7C4A-A24A-38748E4F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F5F906-2CCB-B640-9A4A-E47EF7446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8F99-8F53-2649-9A53-2611BB586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97935-899C-8B41-B3EA-1D226C4E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94972-7CBC-7B47-B786-9B1578E0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ED12D5-7BB7-8C49-9625-52BFB23A7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E053C-02D3-4E44-A6F6-319151CBC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307D9-B83F-6146-8ECB-D80EA3DD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C171C-DBA4-0140-93AC-D7353CB0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70E6C-9262-0C40-8D92-FE14A3AB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6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D32E-701D-5642-A80F-D198AED9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31983-9DDF-544F-998D-C5B7C11FC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3BC6A-0D11-2544-9190-10A12EEF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5BA39-55AB-F747-9EE1-EAFCA5760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B9EAA-4EB5-C24E-BCCC-7737B90B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4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C76FE-90B6-104D-9B58-3289CB7A2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1B519-B5E9-6743-BD76-B199BD45E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F808A-560D-F141-8B69-EA98B73A3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9304D-2C5D-3C4F-BF49-05FB1EB4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2309-9238-1342-9A34-4A8C6DF1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0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2EA98-47A2-D14E-83D5-ADA54E2C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3C442-E301-D841-AA76-B9B8BB862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1920D-8C01-244B-B3D3-1A06A4745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3778E-C3CC-1D49-837B-160D7AB57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4B652-9EF4-964B-813A-C460B5F31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CB22D-6AD1-B04A-842B-5E202344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8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5CAB9-9C79-744A-9C14-C531FCA7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EFA53-7EC2-2247-BFDB-E7787F3A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EA1CC-3859-714E-8C48-D8E84B55A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D0E6B-7D0C-F246-B745-306C29B7A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598559-BCEF-BA45-8CC7-60AE81545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31EE41-9844-EF4C-AF7E-0DA56C4DE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BB270B-2CEE-B543-A667-AC15DA7B3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9C13B-0A9A-EF41-AD09-56BF62B6C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5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976-AD08-8949-A351-B9AB76788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79EE4-1431-5D4E-9272-9135BEC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D18A4-0C24-174E-93B0-65DAD51E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0B7CB8-F662-4740-BD6E-B2F27515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27238F-1287-1F4F-9EEC-3F200208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4212C-EACA-D54F-92DA-9690B6BA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16318-7519-6F45-9CB8-EECDB239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DBA85-1147-DF44-8567-534929D6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60E51-F568-6943-8495-6005B3D2A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BC7B1-4FC9-4A41-90D2-19C1EF312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8B632-18DA-4C45-9472-1B6AAA2F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2DDE0-6E16-DC4D-8EE9-47384265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FBF7F-6AF6-8248-89FE-3D0DF8D9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4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9311-5134-E94A-A52B-0CF8E385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D63E2C-0261-144F-A880-120F08F0C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949FC7-ED05-4D4A-981E-CAA9ED7FD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A3FCE-44C9-704B-9C0F-30674840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71DCC-D0AE-4947-9D4B-C92687B3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5771C-8037-214D-B85E-B2F9B48B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0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C313E2-4151-1B46-8F15-D05D0F400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D3DBF-4116-5C44-ACAA-3B90E3514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B88E8-8346-7F44-8B1D-E3B50A442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83B69-2EEC-CF41-825B-A9A0C80FDC6A}" type="datetimeFigureOut">
              <a:rPr lang="en-US" smtClean="0"/>
              <a:t>8/30/21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B897B-7013-9E46-9277-89BEDABE3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AF641-5655-D444-A32E-D074859AF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D146-DB1C-6E48-AF1F-E3A8178D5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9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C9D1-48D4-554D-9AD0-CE97663E80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Hybrid Thesis Case Study- Supervisor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F5D11-B3B6-AC4D-BF0C-31328CD04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Charlie Ironside Dept of Physics Curtin University</a:t>
            </a:r>
          </a:p>
          <a:p>
            <a:endParaRPr lang="en-US" dirty="0"/>
          </a:p>
          <a:p>
            <a:r>
              <a:rPr lang="en-US" dirty="0"/>
              <a:t>August 2021</a:t>
            </a:r>
          </a:p>
        </p:txBody>
      </p:sp>
    </p:spTree>
    <p:extLst>
      <p:ext uri="{BB962C8B-B14F-4D97-AF65-F5344CB8AC3E}">
        <p14:creationId xmlns:p14="http://schemas.microsoft.com/office/powerpoint/2010/main" val="318340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3A6D-1A75-754E-B69E-CC236B68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Laser Osteotomy and Optical Sensing for Advanced Robotic Joint Tissue Surgery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2DF3-4FAC-A64E-8862-4AAFBBB5A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:</a:t>
            </a:r>
            <a:r>
              <a:rPr lang="en-US" b="1" dirty="0" err="1"/>
              <a:t>Gorokgodage</a:t>
            </a:r>
            <a:r>
              <a:rPr lang="en-US" b="1" dirty="0"/>
              <a:t> Don Rajitha </a:t>
            </a:r>
            <a:r>
              <a:rPr lang="en-US" b="1" dirty="0" err="1"/>
              <a:t>Gunaratne</a:t>
            </a:r>
            <a:endParaRPr lang="en-GB" dirty="0"/>
          </a:p>
          <a:p>
            <a:r>
              <a:rPr lang="en-US" dirty="0" err="1"/>
              <a:t>Othropeadic</a:t>
            </a:r>
            <a:r>
              <a:rPr lang="en-US" dirty="0"/>
              <a:t> Surgeon</a:t>
            </a:r>
          </a:p>
          <a:p>
            <a:r>
              <a:rPr lang="en-US" dirty="0"/>
              <a:t>Recruited via Australian Institute of Robotic </a:t>
            </a:r>
            <a:r>
              <a:rPr lang="en-US" dirty="0" err="1"/>
              <a:t>Orthopaedic</a:t>
            </a:r>
            <a:r>
              <a:rPr lang="en-US" dirty="0"/>
              <a:t> (AIRO)</a:t>
            </a:r>
          </a:p>
          <a:p>
            <a:r>
              <a:rPr lang="en-US" dirty="0"/>
              <a:t>Started 2015</a:t>
            </a:r>
          </a:p>
          <a:p>
            <a:r>
              <a:rPr lang="en-US" dirty="0"/>
              <a:t>Part- Time </a:t>
            </a:r>
          </a:p>
          <a:p>
            <a:r>
              <a:rPr lang="en-US" dirty="0"/>
              <a:t>Submitted June 2021 Thesis still under review by external examiners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9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431B-70E1-044F-9B0F-561CEE42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C6D2D-C789-C64D-9F0E-5EA27F4B5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literature – published</a:t>
            </a:r>
          </a:p>
          <a:p>
            <a:r>
              <a:rPr lang="en-US" dirty="0"/>
              <a:t>Main Papers on Machine learning as a tool for robotic surgery</a:t>
            </a:r>
          </a:p>
          <a:p>
            <a:r>
              <a:rPr lang="en-US" dirty="0"/>
              <a:t>Student worked on sample prep, data collection, data analysis</a:t>
            </a:r>
          </a:p>
          <a:p>
            <a:r>
              <a:rPr lang="en-US" dirty="0"/>
              <a:t>Also worked on machine learning for laser surgery</a:t>
            </a:r>
          </a:p>
          <a:p>
            <a:r>
              <a:rPr lang="en-US" dirty="0"/>
              <a:t>Plus generally worked on robotic surgery</a:t>
            </a:r>
          </a:p>
          <a:p>
            <a:r>
              <a:rPr lang="en-US" dirty="0"/>
              <a:t>In total 4 key paper plus 3 background</a:t>
            </a:r>
          </a:p>
        </p:txBody>
      </p:sp>
    </p:spTree>
    <p:extLst>
      <p:ext uri="{BB962C8B-B14F-4D97-AF65-F5344CB8AC3E}">
        <p14:creationId xmlns:p14="http://schemas.microsoft.com/office/powerpoint/2010/main" val="298436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4C83-5D50-A443-A9FF-FF5A36A5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prep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EC5FB-38B8-C444-835A-519939520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Followed the guidelines</a:t>
            </a:r>
          </a:p>
          <a:p>
            <a:r>
              <a:rPr lang="en-US" dirty="0"/>
              <a:t>Got permissions</a:t>
            </a:r>
          </a:p>
          <a:p>
            <a:r>
              <a:rPr lang="en-US" dirty="0"/>
              <a:t>Authors contributions were attributed</a:t>
            </a:r>
          </a:p>
          <a:p>
            <a:r>
              <a:rPr lang="en-US" dirty="0"/>
              <a:t>Talked to AIRO about confidentiality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8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125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Hybrid Thesis Case Study- Supervisor</vt:lpstr>
      <vt:lpstr>Laser Osteotomy and Optical Sensing for Advanced Robotic Joint Tissue Surgery </vt:lpstr>
      <vt:lpstr>Student Contributions</vt:lpstr>
      <vt:lpstr>Thesis prep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Ironside</dc:creator>
  <cp:lastModifiedBy>Charlie Ironside</cp:lastModifiedBy>
  <cp:revision>4</cp:revision>
  <dcterms:created xsi:type="dcterms:W3CDTF">2021-08-30T02:11:17Z</dcterms:created>
  <dcterms:modified xsi:type="dcterms:W3CDTF">2021-08-30T02:23:28Z</dcterms:modified>
</cp:coreProperties>
</file>